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6" r:id="rId20"/>
    <p:sldId id="261" r:id="rId21"/>
    <p:sldId id="260" r:id="rId22"/>
    <p:sldId id="280" r:id="rId23"/>
    <p:sldId id="262" r:id="rId24"/>
    <p:sldId id="267" r:id="rId25"/>
    <p:sldId id="26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3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72BC5-4E17-493A-B9DD-578900A2605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E1DC2B-3BA2-44FF-B183-1A1C137C1075}">
      <dgm:prSet/>
      <dgm:spPr/>
      <dgm:t>
        <a:bodyPr/>
        <a:lstStyle/>
        <a:p>
          <a:r>
            <a:rPr lang="ru-RU"/>
            <a:t>Электрофизиология — тірі ұлпалар мен жасушалардағы электрлік құбылыстарды зерттейтін ғылым саласы. Ол биоинженерияда маңызды орын алады, себебі биологиялық жүйелердің электрлік белсенділігі арқылы көптеген медициналық құрылғылар мен диагностикалық әдістер жасалады.</a:t>
          </a:r>
          <a:endParaRPr lang="en-US"/>
        </a:p>
      </dgm:t>
    </dgm:pt>
    <dgm:pt modelId="{79132AD5-CF4A-4B7B-A1D2-31B67491D30E}" type="parTrans" cxnId="{6E746E1C-3BFA-40A4-9ADB-59CF16CA4476}">
      <dgm:prSet/>
      <dgm:spPr/>
      <dgm:t>
        <a:bodyPr/>
        <a:lstStyle/>
        <a:p>
          <a:endParaRPr lang="en-US"/>
        </a:p>
      </dgm:t>
    </dgm:pt>
    <dgm:pt modelId="{D6C23519-1153-4758-A6BB-2840AD1DE09E}" type="sibTrans" cxnId="{6E746E1C-3BFA-40A4-9ADB-59CF16CA4476}">
      <dgm:prSet/>
      <dgm:spPr/>
      <dgm:t>
        <a:bodyPr/>
        <a:lstStyle/>
        <a:p>
          <a:endParaRPr lang="en-US"/>
        </a:p>
      </dgm:t>
    </dgm:pt>
    <dgm:pt modelId="{4D600A0F-1AE3-4599-A340-11A9D5A49405}">
      <dgm:prSet/>
      <dgm:spPr/>
      <dgm:t>
        <a:bodyPr/>
        <a:lstStyle/>
        <a:p>
          <a:r>
            <a:rPr lang="ru-RU"/>
            <a:t>Электрофизиология медициналық биоинженерия үшін өте маңызды, ол биомедициналық құрылғыларды және диагностикалық және терапиялық әдістерді жасау үшін қолданылатын организмнің электрлік процестері туралы іргелі білім береді. </a:t>
          </a:r>
          <a:endParaRPr lang="en-US"/>
        </a:p>
      </dgm:t>
    </dgm:pt>
    <dgm:pt modelId="{B5F0C1CF-81A6-4A4F-8057-F573F7FA3B03}" type="parTrans" cxnId="{659FD2F1-69A5-4045-8A38-8CDD9E0F4D6D}">
      <dgm:prSet/>
      <dgm:spPr/>
      <dgm:t>
        <a:bodyPr/>
        <a:lstStyle/>
        <a:p>
          <a:endParaRPr lang="en-US"/>
        </a:p>
      </dgm:t>
    </dgm:pt>
    <dgm:pt modelId="{EB6D2CD8-BFF0-430B-9F7D-2A5B2A824F0F}" type="sibTrans" cxnId="{659FD2F1-69A5-4045-8A38-8CDD9E0F4D6D}">
      <dgm:prSet/>
      <dgm:spPr/>
      <dgm:t>
        <a:bodyPr/>
        <a:lstStyle/>
        <a:p>
          <a:endParaRPr lang="en-US"/>
        </a:p>
      </dgm:t>
    </dgm:pt>
    <dgm:pt modelId="{7FC26B6D-1362-48AD-8E91-C6C62B76F630}" type="pres">
      <dgm:prSet presAssocID="{85D72BC5-4E17-493A-B9DD-578900A260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187013-8872-4276-9432-36091DA032EC}" type="pres">
      <dgm:prSet presAssocID="{69E1DC2B-3BA2-44FF-B183-1A1C137C1075}" presName="hierRoot1" presStyleCnt="0"/>
      <dgm:spPr/>
    </dgm:pt>
    <dgm:pt modelId="{226BB016-2E20-47A4-9E6C-D23C47014418}" type="pres">
      <dgm:prSet presAssocID="{69E1DC2B-3BA2-44FF-B183-1A1C137C1075}" presName="composite" presStyleCnt="0"/>
      <dgm:spPr/>
    </dgm:pt>
    <dgm:pt modelId="{E8287721-C5B5-4812-A1AD-6CBB98103882}" type="pres">
      <dgm:prSet presAssocID="{69E1DC2B-3BA2-44FF-B183-1A1C137C1075}" presName="background" presStyleLbl="node0" presStyleIdx="0" presStyleCnt="2"/>
      <dgm:spPr/>
    </dgm:pt>
    <dgm:pt modelId="{B1C1D548-E77F-41D5-97DD-0090D192D24E}" type="pres">
      <dgm:prSet presAssocID="{69E1DC2B-3BA2-44FF-B183-1A1C137C1075}" presName="text" presStyleLbl="fgAcc0" presStyleIdx="0" presStyleCnt="2">
        <dgm:presLayoutVars>
          <dgm:chPref val="3"/>
        </dgm:presLayoutVars>
      </dgm:prSet>
      <dgm:spPr/>
    </dgm:pt>
    <dgm:pt modelId="{C8DDCD07-9EB2-4AB1-A0B9-AB2C69E7CEE6}" type="pres">
      <dgm:prSet presAssocID="{69E1DC2B-3BA2-44FF-B183-1A1C137C1075}" presName="hierChild2" presStyleCnt="0"/>
      <dgm:spPr/>
    </dgm:pt>
    <dgm:pt modelId="{649A261B-31D0-40A5-A9B8-1C79769919C1}" type="pres">
      <dgm:prSet presAssocID="{4D600A0F-1AE3-4599-A340-11A9D5A49405}" presName="hierRoot1" presStyleCnt="0"/>
      <dgm:spPr/>
    </dgm:pt>
    <dgm:pt modelId="{7237379A-EF00-460B-8631-ED40EEFCF861}" type="pres">
      <dgm:prSet presAssocID="{4D600A0F-1AE3-4599-A340-11A9D5A49405}" presName="composite" presStyleCnt="0"/>
      <dgm:spPr/>
    </dgm:pt>
    <dgm:pt modelId="{E87BD363-974D-41EE-9BD7-893B32927090}" type="pres">
      <dgm:prSet presAssocID="{4D600A0F-1AE3-4599-A340-11A9D5A49405}" presName="background" presStyleLbl="node0" presStyleIdx="1" presStyleCnt="2"/>
      <dgm:spPr/>
    </dgm:pt>
    <dgm:pt modelId="{2DA1CD8A-5CF6-4E13-B5B3-F4B6B972EDC5}" type="pres">
      <dgm:prSet presAssocID="{4D600A0F-1AE3-4599-A340-11A9D5A49405}" presName="text" presStyleLbl="fgAcc0" presStyleIdx="1" presStyleCnt="2">
        <dgm:presLayoutVars>
          <dgm:chPref val="3"/>
        </dgm:presLayoutVars>
      </dgm:prSet>
      <dgm:spPr/>
    </dgm:pt>
    <dgm:pt modelId="{5ECEE899-CEBF-4DFD-892A-91DCA3D9DACE}" type="pres">
      <dgm:prSet presAssocID="{4D600A0F-1AE3-4599-A340-11A9D5A49405}" presName="hierChild2" presStyleCnt="0"/>
      <dgm:spPr/>
    </dgm:pt>
  </dgm:ptLst>
  <dgm:cxnLst>
    <dgm:cxn modelId="{A2111B08-B8E4-4060-9DCC-5C8A6749771B}" type="presOf" srcId="{4D600A0F-1AE3-4599-A340-11A9D5A49405}" destId="{2DA1CD8A-5CF6-4E13-B5B3-F4B6B972EDC5}" srcOrd="0" destOrd="0" presId="urn:microsoft.com/office/officeart/2005/8/layout/hierarchy1"/>
    <dgm:cxn modelId="{5FB3320B-26D9-4433-84BA-D753D0CE590D}" type="presOf" srcId="{85D72BC5-4E17-493A-B9DD-578900A26053}" destId="{7FC26B6D-1362-48AD-8E91-C6C62B76F630}" srcOrd="0" destOrd="0" presId="urn:microsoft.com/office/officeart/2005/8/layout/hierarchy1"/>
    <dgm:cxn modelId="{6E746E1C-3BFA-40A4-9ADB-59CF16CA4476}" srcId="{85D72BC5-4E17-493A-B9DD-578900A26053}" destId="{69E1DC2B-3BA2-44FF-B183-1A1C137C1075}" srcOrd="0" destOrd="0" parTransId="{79132AD5-CF4A-4B7B-A1D2-31B67491D30E}" sibTransId="{D6C23519-1153-4758-A6BB-2840AD1DE09E}"/>
    <dgm:cxn modelId="{3D32EF41-77EE-49B5-99A1-CBEB945A7914}" type="presOf" srcId="{69E1DC2B-3BA2-44FF-B183-1A1C137C1075}" destId="{B1C1D548-E77F-41D5-97DD-0090D192D24E}" srcOrd="0" destOrd="0" presId="urn:microsoft.com/office/officeart/2005/8/layout/hierarchy1"/>
    <dgm:cxn modelId="{659FD2F1-69A5-4045-8A38-8CDD9E0F4D6D}" srcId="{85D72BC5-4E17-493A-B9DD-578900A26053}" destId="{4D600A0F-1AE3-4599-A340-11A9D5A49405}" srcOrd="1" destOrd="0" parTransId="{B5F0C1CF-81A6-4A4F-8057-F573F7FA3B03}" sibTransId="{EB6D2CD8-BFF0-430B-9F7D-2A5B2A824F0F}"/>
    <dgm:cxn modelId="{22FD257B-B2FF-4D7E-9FC8-B40DE98E9D02}" type="presParOf" srcId="{7FC26B6D-1362-48AD-8E91-C6C62B76F630}" destId="{66187013-8872-4276-9432-36091DA032EC}" srcOrd="0" destOrd="0" presId="urn:microsoft.com/office/officeart/2005/8/layout/hierarchy1"/>
    <dgm:cxn modelId="{B543D4D3-4C86-4581-91AD-1C903411C933}" type="presParOf" srcId="{66187013-8872-4276-9432-36091DA032EC}" destId="{226BB016-2E20-47A4-9E6C-D23C47014418}" srcOrd="0" destOrd="0" presId="urn:microsoft.com/office/officeart/2005/8/layout/hierarchy1"/>
    <dgm:cxn modelId="{BE803899-8385-4B08-B722-A6CF449C537F}" type="presParOf" srcId="{226BB016-2E20-47A4-9E6C-D23C47014418}" destId="{E8287721-C5B5-4812-A1AD-6CBB98103882}" srcOrd="0" destOrd="0" presId="urn:microsoft.com/office/officeart/2005/8/layout/hierarchy1"/>
    <dgm:cxn modelId="{D2227D1A-0AEA-448E-8762-B783A771FF7A}" type="presParOf" srcId="{226BB016-2E20-47A4-9E6C-D23C47014418}" destId="{B1C1D548-E77F-41D5-97DD-0090D192D24E}" srcOrd="1" destOrd="0" presId="urn:microsoft.com/office/officeart/2005/8/layout/hierarchy1"/>
    <dgm:cxn modelId="{8B1683D6-2061-4FE9-8880-F7C10D35BEBF}" type="presParOf" srcId="{66187013-8872-4276-9432-36091DA032EC}" destId="{C8DDCD07-9EB2-4AB1-A0B9-AB2C69E7CEE6}" srcOrd="1" destOrd="0" presId="urn:microsoft.com/office/officeart/2005/8/layout/hierarchy1"/>
    <dgm:cxn modelId="{8BC60DAF-1C56-4E35-BD8B-D7D8A1BDDFD6}" type="presParOf" srcId="{7FC26B6D-1362-48AD-8E91-C6C62B76F630}" destId="{649A261B-31D0-40A5-A9B8-1C79769919C1}" srcOrd="1" destOrd="0" presId="urn:microsoft.com/office/officeart/2005/8/layout/hierarchy1"/>
    <dgm:cxn modelId="{C73113D2-AFFA-4516-987A-0DA87FB04725}" type="presParOf" srcId="{649A261B-31D0-40A5-A9B8-1C79769919C1}" destId="{7237379A-EF00-460B-8631-ED40EEFCF861}" srcOrd="0" destOrd="0" presId="urn:microsoft.com/office/officeart/2005/8/layout/hierarchy1"/>
    <dgm:cxn modelId="{1A03E29D-F911-4EBA-9C9C-76D5BBCFA3F3}" type="presParOf" srcId="{7237379A-EF00-460B-8631-ED40EEFCF861}" destId="{E87BD363-974D-41EE-9BD7-893B32927090}" srcOrd="0" destOrd="0" presId="urn:microsoft.com/office/officeart/2005/8/layout/hierarchy1"/>
    <dgm:cxn modelId="{52E98AC4-8EA6-4787-BFE5-75232CBA4CD5}" type="presParOf" srcId="{7237379A-EF00-460B-8631-ED40EEFCF861}" destId="{2DA1CD8A-5CF6-4E13-B5B3-F4B6B972EDC5}" srcOrd="1" destOrd="0" presId="urn:microsoft.com/office/officeart/2005/8/layout/hierarchy1"/>
    <dgm:cxn modelId="{9231691A-D202-433C-9825-9B27029154CE}" type="presParOf" srcId="{649A261B-31D0-40A5-A9B8-1C79769919C1}" destId="{5ECEE899-CEBF-4DFD-892A-91DCA3D9DA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FDB6C-011C-4B3E-904F-B8B02A2BD72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340F8B-A701-41AA-BFB7-B2EE4762E52A}">
      <dgm:prSet/>
      <dgm:spPr/>
      <dgm:t>
        <a:bodyPr/>
        <a:lstStyle/>
        <a:p>
          <a:r>
            <a:rPr lang="ru-RU"/>
            <a:t>а) Диагностикада</a:t>
          </a:r>
          <a:endParaRPr lang="en-US"/>
        </a:p>
      </dgm:t>
    </dgm:pt>
    <dgm:pt modelId="{968FF71D-F69C-4CEE-9D43-AEA634E7BCEF}" type="parTrans" cxnId="{A7CFF0CE-C2F9-4F8A-A81F-4CB7BFC65E49}">
      <dgm:prSet/>
      <dgm:spPr/>
      <dgm:t>
        <a:bodyPr/>
        <a:lstStyle/>
        <a:p>
          <a:endParaRPr lang="en-US"/>
        </a:p>
      </dgm:t>
    </dgm:pt>
    <dgm:pt modelId="{8A3A4DCE-FEB0-4787-9080-2635A0855CD9}" type="sibTrans" cxnId="{A7CFF0CE-C2F9-4F8A-A81F-4CB7BFC65E49}">
      <dgm:prSet/>
      <dgm:spPr/>
      <dgm:t>
        <a:bodyPr/>
        <a:lstStyle/>
        <a:p>
          <a:endParaRPr lang="en-US"/>
        </a:p>
      </dgm:t>
    </dgm:pt>
    <dgm:pt modelId="{F14D6469-1F3A-4EF5-8A4C-6842859745FC}">
      <dgm:prSet/>
      <dgm:spPr/>
      <dgm:t>
        <a:bodyPr/>
        <a:lstStyle/>
        <a:p>
          <a:r>
            <a:rPr lang="ru-RU"/>
            <a:t>б) Терапия мен емдеуде</a:t>
          </a:r>
          <a:endParaRPr lang="en-US"/>
        </a:p>
      </dgm:t>
    </dgm:pt>
    <dgm:pt modelId="{D73BBD37-8F79-4365-A354-105CEDA64F4E}" type="parTrans" cxnId="{D0378BFB-D9A6-4810-866D-30A52FA2B111}">
      <dgm:prSet/>
      <dgm:spPr/>
      <dgm:t>
        <a:bodyPr/>
        <a:lstStyle/>
        <a:p>
          <a:endParaRPr lang="en-US"/>
        </a:p>
      </dgm:t>
    </dgm:pt>
    <dgm:pt modelId="{23614F4B-E8F1-48C4-BBEF-F769470131D4}" type="sibTrans" cxnId="{D0378BFB-D9A6-4810-866D-30A52FA2B111}">
      <dgm:prSet/>
      <dgm:spPr/>
      <dgm:t>
        <a:bodyPr/>
        <a:lstStyle/>
        <a:p>
          <a:endParaRPr lang="en-US"/>
        </a:p>
      </dgm:t>
    </dgm:pt>
    <dgm:pt modelId="{B6AB13D7-54BA-4E85-9DAB-0716A997E779}">
      <dgm:prSet/>
      <dgm:spPr/>
      <dgm:t>
        <a:bodyPr/>
        <a:lstStyle/>
        <a:p>
          <a:r>
            <a:rPr lang="ru-RU"/>
            <a:t>в) Жасанды биологиялық жүйелерде</a:t>
          </a:r>
          <a:endParaRPr lang="en-US"/>
        </a:p>
      </dgm:t>
    </dgm:pt>
    <dgm:pt modelId="{A649B8B0-ECC6-4AB3-A88B-58B0FF994496}" type="parTrans" cxnId="{0108CCFB-FEAB-471C-9A90-7208715CDDF9}">
      <dgm:prSet/>
      <dgm:spPr/>
      <dgm:t>
        <a:bodyPr/>
        <a:lstStyle/>
        <a:p>
          <a:endParaRPr lang="en-US"/>
        </a:p>
      </dgm:t>
    </dgm:pt>
    <dgm:pt modelId="{8191C094-1D8A-4BDE-AD2D-24ACEF20C8DB}" type="sibTrans" cxnId="{0108CCFB-FEAB-471C-9A90-7208715CDDF9}">
      <dgm:prSet/>
      <dgm:spPr/>
      <dgm:t>
        <a:bodyPr/>
        <a:lstStyle/>
        <a:p>
          <a:endParaRPr lang="en-US"/>
        </a:p>
      </dgm:t>
    </dgm:pt>
    <dgm:pt modelId="{E7F2DF4F-8B0E-4488-B841-63FF52365FB8}" type="pres">
      <dgm:prSet presAssocID="{0BDFDB6C-011C-4B3E-904F-B8B02A2BD72D}" presName="linear" presStyleCnt="0">
        <dgm:presLayoutVars>
          <dgm:animLvl val="lvl"/>
          <dgm:resizeHandles val="exact"/>
        </dgm:presLayoutVars>
      </dgm:prSet>
      <dgm:spPr/>
    </dgm:pt>
    <dgm:pt modelId="{C63B417D-D37A-4ECB-B326-20ACE25DFC0A}" type="pres">
      <dgm:prSet presAssocID="{41340F8B-A701-41AA-BFB7-B2EE4762E5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D1A722-2BB5-488C-B395-C9C69B94AEBE}" type="pres">
      <dgm:prSet presAssocID="{8A3A4DCE-FEB0-4787-9080-2635A0855CD9}" presName="spacer" presStyleCnt="0"/>
      <dgm:spPr/>
    </dgm:pt>
    <dgm:pt modelId="{6D341E1B-B0B7-411F-90AF-3B6522FC4F4D}" type="pres">
      <dgm:prSet presAssocID="{F14D6469-1F3A-4EF5-8A4C-6842859745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26EBC5-B55F-495F-ACA2-8B479D775698}" type="pres">
      <dgm:prSet presAssocID="{23614F4B-E8F1-48C4-BBEF-F769470131D4}" presName="spacer" presStyleCnt="0"/>
      <dgm:spPr/>
    </dgm:pt>
    <dgm:pt modelId="{05E31353-6C02-49B1-BB62-B035ED17BDCE}" type="pres">
      <dgm:prSet presAssocID="{B6AB13D7-54BA-4E85-9DAB-0716A997E7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62EE901-D0B9-4042-AC60-5F5AC9BF870A}" type="presOf" srcId="{41340F8B-A701-41AA-BFB7-B2EE4762E52A}" destId="{C63B417D-D37A-4ECB-B326-20ACE25DFC0A}" srcOrd="0" destOrd="0" presId="urn:microsoft.com/office/officeart/2005/8/layout/vList2"/>
    <dgm:cxn modelId="{77939E22-45FE-49CE-A9DA-27CC95343698}" type="presOf" srcId="{0BDFDB6C-011C-4B3E-904F-B8B02A2BD72D}" destId="{E7F2DF4F-8B0E-4488-B841-63FF52365FB8}" srcOrd="0" destOrd="0" presId="urn:microsoft.com/office/officeart/2005/8/layout/vList2"/>
    <dgm:cxn modelId="{FBE10848-D48C-4600-963E-5072510DFF7D}" type="presOf" srcId="{B6AB13D7-54BA-4E85-9DAB-0716A997E779}" destId="{05E31353-6C02-49B1-BB62-B035ED17BDCE}" srcOrd="0" destOrd="0" presId="urn:microsoft.com/office/officeart/2005/8/layout/vList2"/>
    <dgm:cxn modelId="{72A3EEC9-9E39-4F12-A960-8818FD3BE7B0}" type="presOf" srcId="{F14D6469-1F3A-4EF5-8A4C-6842859745FC}" destId="{6D341E1B-B0B7-411F-90AF-3B6522FC4F4D}" srcOrd="0" destOrd="0" presId="urn:microsoft.com/office/officeart/2005/8/layout/vList2"/>
    <dgm:cxn modelId="{A7CFF0CE-C2F9-4F8A-A81F-4CB7BFC65E49}" srcId="{0BDFDB6C-011C-4B3E-904F-B8B02A2BD72D}" destId="{41340F8B-A701-41AA-BFB7-B2EE4762E52A}" srcOrd="0" destOrd="0" parTransId="{968FF71D-F69C-4CEE-9D43-AEA634E7BCEF}" sibTransId="{8A3A4DCE-FEB0-4787-9080-2635A0855CD9}"/>
    <dgm:cxn modelId="{D0378BFB-D9A6-4810-866D-30A52FA2B111}" srcId="{0BDFDB6C-011C-4B3E-904F-B8B02A2BD72D}" destId="{F14D6469-1F3A-4EF5-8A4C-6842859745FC}" srcOrd="1" destOrd="0" parTransId="{D73BBD37-8F79-4365-A354-105CEDA64F4E}" sibTransId="{23614F4B-E8F1-48C4-BBEF-F769470131D4}"/>
    <dgm:cxn modelId="{0108CCFB-FEAB-471C-9A90-7208715CDDF9}" srcId="{0BDFDB6C-011C-4B3E-904F-B8B02A2BD72D}" destId="{B6AB13D7-54BA-4E85-9DAB-0716A997E779}" srcOrd="2" destOrd="0" parTransId="{A649B8B0-ECC6-4AB3-A88B-58B0FF994496}" sibTransId="{8191C094-1D8A-4BDE-AD2D-24ACEF20C8DB}"/>
    <dgm:cxn modelId="{14A17921-85C8-4DE9-BA43-9BBB62292F3C}" type="presParOf" srcId="{E7F2DF4F-8B0E-4488-B841-63FF52365FB8}" destId="{C63B417D-D37A-4ECB-B326-20ACE25DFC0A}" srcOrd="0" destOrd="0" presId="urn:microsoft.com/office/officeart/2005/8/layout/vList2"/>
    <dgm:cxn modelId="{FB8B4F39-1626-46C5-8A3B-23EA861EED10}" type="presParOf" srcId="{E7F2DF4F-8B0E-4488-B841-63FF52365FB8}" destId="{4FD1A722-2BB5-488C-B395-C9C69B94AEBE}" srcOrd="1" destOrd="0" presId="urn:microsoft.com/office/officeart/2005/8/layout/vList2"/>
    <dgm:cxn modelId="{0CFFCD7A-D216-4584-B70B-6C43CE47E696}" type="presParOf" srcId="{E7F2DF4F-8B0E-4488-B841-63FF52365FB8}" destId="{6D341E1B-B0B7-411F-90AF-3B6522FC4F4D}" srcOrd="2" destOrd="0" presId="urn:microsoft.com/office/officeart/2005/8/layout/vList2"/>
    <dgm:cxn modelId="{B1325D51-37F3-4BC3-9679-0DE539860727}" type="presParOf" srcId="{E7F2DF4F-8B0E-4488-B841-63FF52365FB8}" destId="{5A26EBC5-B55F-495F-ACA2-8B479D775698}" srcOrd="3" destOrd="0" presId="urn:microsoft.com/office/officeart/2005/8/layout/vList2"/>
    <dgm:cxn modelId="{05928F97-88E5-40F7-862A-2E1CBF13F89B}" type="presParOf" srcId="{E7F2DF4F-8B0E-4488-B841-63FF52365FB8}" destId="{05E31353-6C02-49B1-BB62-B035ED17BD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4294F7-1C64-4E34-82BD-A7E83598AB0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4BBDA2-FA79-40F6-B41A-F5E86B090961}">
      <dgm:prSet/>
      <dgm:spPr/>
      <dgm:t>
        <a:bodyPr/>
        <a:lstStyle/>
        <a:p>
          <a:r>
            <a:rPr lang="ru-RU" b="1"/>
            <a:t>ЭКГ (электрокардиография)</a:t>
          </a:r>
          <a:r>
            <a:rPr lang="ru-RU"/>
            <a:t> – жүректің электрлік белсенділігін өлшеу арқылы жүрек ауруларын анықтау.</a:t>
          </a:r>
          <a:endParaRPr lang="en-US"/>
        </a:p>
      </dgm:t>
    </dgm:pt>
    <dgm:pt modelId="{B80793C6-0930-48AD-A3EC-9A2A7D243522}" type="parTrans" cxnId="{DAE7484F-7027-4CD8-A9E1-8ADB25B9A57F}">
      <dgm:prSet/>
      <dgm:spPr/>
      <dgm:t>
        <a:bodyPr/>
        <a:lstStyle/>
        <a:p>
          <a:endParaRPr lang="en-US"/>
        </a:p>
      </dgm:t>
    </dgm:pt>
    <dgm:pt modelId="{F8F28015-CA95-44A2-ADDD-3A8DC7FE1C4E}" type="sibTrans" cxnId="{DAE7484F-7027-4CD8-A9E1-8ADB25B9A57F}">
      <dgm:prSet/>
      <dgm:spPr/>
      <dgm:t>
        <a:bodyPr/>
        <a:lstStyle/>
        <a:p>
          <a:endParaRPr lang="en-US"/>
        </a:p>
      </dgm:t>
    </dgm:pt>
    <dgm:pt modelId="{325590CF-FD14-4FE9-A289-9F81E50B268B}">
      <dgm:prSet/>
      <dgm:spPr/>
      <dgm:t>
        <a:bodyPr/>
        <a:lstStyle/>
        <a:p>
          <a:r>
            <a:rPr lang="ru-RU" b="1"/>
            <a:t>ЭЭГ (электроэнцефалография)</a:t>
          </a:r>
          <a:r>
            <a:rPr lang="ru-RU"/>
            <a:t> – мидың электр импульстарын талдау, эпилепсия, ұйқы бұзылыстары сияқты жағдайларды диагностикалау.</a:t>
          </a:r>
          <a:endParaRPr lang="en-US"/>
        </a:p>
      </dgm:t>
    </dgm:pt>
    <dgm:pt modelId="{651F8328-6131-4577-AE97-C057B65D8882}" type="parTrans" cxnId="{5F93CB3C-F5CE-4B3C-AA3E-0D082C63327E}">
      <dgm:prSet/>
      <dgm:spPr/>
      <dgm:t>
        <a:bodyPr/>
        <a:lstStyle/>
        <a:p>
          <a:endParaRPr lang="en-US"/>
        </a:p>
      </dgm:t>
    </dgm:pt>
    <dgm:pt modelId="{A5ED378D-9346-4FC7-A82A-C4D0CE4BF045}" type="sibTrans" cxnId="{5F93CB3C-F5CE-4B3C-AA3E-0D082C63327E}">
      <dgm:prSet/>
      <dgm:spPr/>
      <dgm:t>
        <a:bodyPr/>
        <a:lstStyle/>
        <a:p>
          <a:endParaRPr lang="en-US"/>
        </a:p>
      </dgm:t>
    </dgm:pt>
    <dgm:pt modelId="{1B0B6177-99BA-4DCC-B219-AF58D9991C75}">
      <dgm:prSet/>
      <dgm:spPr/>
      <dgm:t>
        <a:bodyPr/>
        <a:lstStyle/>
        <a:p>
          <a:r>
            <a:rPr lang="ru-RU" b="1"/>
            <a:t>ЭМГ (электромиография)</a:t>
          </a:r>
          <a:r>
            <a:rPr lang="ru-RU"/>
            <a:t> – бұлшықет және жүйке жүйесінің функцияларын зерттеу.</a:t>
          </a:r>
          <a:endParaRPr lang="en-US"/>
        </a:p>
      </dgm:t>
    </dgm:pt>
    <dgm:pt modelId="{B6EB58A2-04BA-493A-B687-D57F1AB79BB7}" type="parTrans" cxnId="{FDA32F12-30F1-4812-8E94-2FC91675C4AE}">
      <dgm:prSet/>
      <dgm:spPr/>
      <dgm:t>
        <a:bodyPr/>
        <a:lstStyle/>
        <a:p>
          <a:endParaRPr lang="en-US"/>
        </a:p>
      </dgm:t>
    </dgm:pt>
    <dgm:pt modelId="{7D1CD896-23FF-4BB8-B669-801E40991AA2}" type="sibTrans" cxnId="{FDA32F12-30F1-4812-8E94-2FC91675C4AE}">
      <dgm:prSet/>
      <dgm:spPr/>
      <dgm:t>
        <a:bodyPr/>
        <a:lstStyle/>
        <a:p>
          <a:endParaRPr lang="en-US"/>
        </a:p>
      </dgm:t>
    </dgm:pt>
    <dgm:pt modelId="{7EFFCD2F-6A74-4347-9557-3AD4886FB3D0}">
      <dgm:prSet/>
      <dgm:spPr/>
      <dgm:t>
        <a:bodyPr/>
        <a:lstStyle/>
        <a:p>
          <a:r>
            <a:rPr lang="ru-RU"/>
            <a:t>Электрокардиография (ЭКГ) және электроэнцефалография (ЭЭГ) сияқты электрофизиологиялық әдістер дененің әртүрлі мүшелері мен жүйелерінің электрлік белсенділігін жазуға және талдауға мүмкіндік береді.</a:t>
          </a:r>
          <a:endParaRPr lang="en-US"/>
        </a:p>
      </dgm:t>
    </dgm:pt>
    <dgm:pt modelId="{3344F3EF-2DB5-4EFC-985C-F3E2991A8430}" type="parTrans" cxnId="{E0A8412F-DA55-480D-AEB3-4EB2D0A29A3B}">
      <dgm:prSet/>
      <dgm:spPr/>
      <dgm:t>
        <a:bodyPr/>
        <a:lstStyle/>
        <a:p>
          <a:endParaRPr lang="en-US"/>
        </a:p>
      </dgm:t>
    </dgm:pt>
    <dgm:pt modelId="{00649B5D-1FE9-41D7-89F2-AB85895D5FE8}" type="sibTrans" cxnId="{E0A8412F-DA55-480D-AEB3-4EB2D0A29A3B}">
      <dgm:prSet/>
      <dgm:spPr/>
      <dgm:t>
        <a:bodyPr/>
        <a:lstStyle/>
        <a:p>
          <a:endParaRPr lang="en-US"/>
        </a:p>
      </dgm:t>
    </dgm:pt>
    <dgm:pt modelId="{84189436-CD90-41F7-9204-D432304216C4}" type="pres">
      <dgm:prSet presAssocID="{954294F7-1C64-4E34-82BD-A7E83598AB0C}" presName="vert0" presStyleCnt="0">
        <dgm:presLayoutVars>
          <dgm:dir/>
          <dgm:animOne val="branch"/>
          <dgm:animLvl val="lvl"/>
        </dgm:presLayoutVars>
      </dgm:prSet>
      <dgm:spPr/>
    </dgm:pt>
    <dgm:pt modelId="{41E90A5D-E882-4DE7-937C-768C5D9C91B8}" type="pres">
      <dgm:prSet presAssocID="{5C4BBDA2-FA79-40F6-B41A-F5E86B090961}" presName="thickLine" presStyleLbl="alignNode1" presStyleIdx="0" presStyleCnt="4"/>
      <dgm:spPr/>
    </dgm:pt>
    <dgm:pt modelId="{B7BDA0BA-B205-4A41-80E2-85FAAB0605D2}" type="pres">
      <dgm:prSet presAssocID="{5C4BBDA2-FA79-40F6-B41A-F5E86B090961}" presName="horz1" presStyleCnt="0"/>
      <dgm:spPr/>
    </dgm:pt>
    <dgm:pt modelId="{134252C4-A99E-4EC4-ABEA-D1E9EBF86247}" type="pres">
      <dgm:prSet presAssocID="{5C4BBDA2-FA79-40F6-B41A-F5E86B090961}" presName="tx1" presStyleLbl="revTx" presStyleIdx="0" presStyleCnt="4"/>
      <dgm:spPr/>
    </dgm:pt>
    <dgm:pt modelId="{6FA51874-DF8F-4D32-9D89-33AD5684ACFD}" type="pres">
      <dgm:prSet presAssocID="{5C4BBDA2-FA79-40F6-B41A-F5E86B090961}" presName="vert1" presStyleCnt="0"/>
      <dgm:spPr/>
    </dgm:pt>
    <dgm:pt modelId="{77CDEEE0-AC3A-4846-BE44-2442818762C8}" type="pres">
      <dgm:prSet presAssocID="{325590CF-FD14-4FE9-A289-9F81E50B268B}" presName="thickLine" presStyleLbl="alignNode1" presStyleIdx="1" presStyleCnt="4"/>
      <dgm:spPr/>
    </dgm:pt>
    <dgm:pt modelId="{4602F0ED-96F6-433C-AEAB-4EA8EF59E6C4}" type="pres">
      <dgm:prSet presAssocID="{325590CF-FD14-4FE9-A289-9F81E50B268B}" presName="horz1" presStyleCnt="0"/>
      <dgm:spPr/>
    </dgm:pt>
    <dgm:pt modelId="{1DBD67E7-9089-44E1-AC0E-4FC0E8F0E5CD}" type="pres">
      <dgm:prSet presAssocID="{325590CF-FD14-4FE9-A289-9F81E50B268B}" presName="tx1" presStyleLbl="revTx" presStyleIdx="1" presStyleCnt="4"/>
      <dgm:spPr/>
    </dgm:pt>
    <dgm:pt modelId="{1420AFBC-8D4F-4E82-80DD-0E5B79280728}" type="pres">
      <dgm:prSet presAssocID="{325590CF-FD14-4FE9-A289-9F81E50B268B}" presName="vert1" presStyleCnt="0"/>
      <dgm:spPr/>
    </dgm:pt>
    <dgm:pt modelId="{10F85AC0-54FD-40A2-BB4D-96C6A532292D}" type="pres">
      <dgm:prSet presAssocID="{1B0B6177-99BA-4DCC-B219-AF58D9991C75}" presName="thickLine" presStyleLbl="alignNode1" presStyleIdx="2" presStyleCnt="4"/>
      <dgm:spPr/>
    </dgm:pt>
    <dgm:pt modelId="{C92A2AF9-5766-488D-A754-33E8A7B8EBF2}" type="pres">
      <dgm:prSet presAssocID="{1B0B6177-99BA-4DCC-B219-AF58D9991C75}" presName="horz1" presStyleCnt="0"/>
      <dgm:spPr/>
    </dgm:pt>
    <dgm:pt modelId="{74A49C3A-CA06-415B-B03D-B8B4B9622C2C}" type="pres">
      <dgm:prSet presAssocID="{1B0B6177-99BA-4DCC-B219-AF58D9991C75}" presName="tx1" presStyleLbl="revTx" presStyleIdx="2" presStyleCnt="4"/>
      <dgm:spPr/>
    </dgm:pt>
    <dgm:pt modelId="{38623B75-B73F-4E31-BB94-9881E61CF157}" type="pres">
      <dgm:prSet presAssocID="{1B0B6177-99BA-4DCC-B219-AF58D9991C75}" presName="vert1" presStyleCnt="0"/>
      <dgm:spPr/>
    </dgm:pt>
    <dgm:pt modelId="{A190B848-1390-4DDF-9027-12CB400FF7C3}" type="pres">
      <dgm:prSet presAssocID="{7EFFCD2F-6A74-4347-9557-3AD4886FB3D0}" presName="thickLine" presStyleLbl="alignNode1" presStyleIdx="3" presStyleCnt="4"/>
      <dgm:spPr/>
    </dgm:pt>
    <dgm:pt modelId="{404678D4-E40B-4CBF-85B1-070BD8AD96CD}" type="pres">
      <dgm:prSet presAssocID="{7EFFCD2F-6A74-4347-9557-3AD4886FB3D0}" presName="horz1" presStyleCnt="0"/>
      <dgm:spPr/>
    </dgm:pt>
    <dgm:pt modelId="{4CF40C92-93ED-4F20-BBBA-4BB18926EFC5}" type="pres">
      <dgm:prSet presAssocID="{7EFFCD2F-6A74-4347-9557-3AD4886FB3D0}" presName="tx1" presStyleLbl="revTx" presStyleIdx="3" presStyleCnt="4"/>
      <dgm:spPr/>
    </dgm:pt>
    <dgm:pt modelId="{F6FC3734-F021-4984-BD67-E541B95FFE4E}" type="pres">
      <dgm:prSet presAssocID="{7EFFCD2F-6A74-4347-9557-3AD4886FB3D0}" presName="vert1" presStyleCnt="0"/>
      <dgm:spPr/>
    </dgm:pt>
  </dgm:ptLst>
  <dgm:cxnLst>
    <dgm:cxn modelId="{F48A3307-F380-43EC-BD1A-06CBB90370FF}" type="presOf" srcId="{1B0B6177-99BA-4DCC-B219-AF58D9991C75}" destId="{74A49C3A-CA06-415B-B03D-B8B4B9622C2C}" srcOrd="0" destOrd="0" presId="urn:microsoft.com/office/officeart/2008/layout/LinedList"/>
    <dgm:cxn modelId="{FDA32F12-30F1-4812-8E94-2FC91675C4AE}" srcId="{954294F7-1C64-4E34-82BD-A7E83598AB0C}" destId="{1B0B6177-99BA-4DCC-B219-AF58D9991C75}" srcOrd="2" destOrd="0" parTransId="{B6EB58A2-04BA-493A-B687-D57F1AB79BB7}" sibTransId="{7D1CD896-23FF-4BB8-B669-801E40991AA2}"/>
    <dgm:cxn modelId="{E0A8412F-DA55-480D-AEB3-4EB2D0A29A3B}" srcId="{954294F7-1C64-4E34-82BD-A7E83598AB0C}" destId="{7EFFCD2F-6A74-4347-9557-3AD4886FB3D0}" srcOrd="3" destOrd="0" parTransId="{3344F3EF-2DB5-4EFC-985C-F3E2991A8430}" sibTransId="{00649B5D-1FE9-41D7-89F2-AB85895D5FE8}"/>
    <dgm:cxn modelId="{5F93CB3C-F5CE-4B3C-AA3E-0D082C63327E}" srcId="{954294F7-1C64-4E34-82BD-A7E83598AB0C}" destId="{325590CF-FD14-4FE9-A289-9F81E50B268B}" srcOrd="1" destOrd="0" parTransId="{651F8328-6131-4577-AE97-C057B65D8882}" sibTransId="{A5ED378D-9346-4FC7-A82A-C4D0CE4BF045}"/>
    <dgm:cxn modelId="{DC7C255D-2733-4A81-9237-3F7B2B9090A2}" type="presOf" srcId="{5C4BBDA2-FA79-40F6-B41A-F5E86B090961}" destId="{134252C4-A99E-4EC4-ABEA-D1E9EBF86247}" srcOrd="0" destOrd="0" presId="urn:microsoft.com/office/officeart/2008/layout/LinedList"/>
    <dgm:cxn modelId="{421C8C4E-801C-4B8C-A47B-0F71BB822EB6}" type="presOf" srcId="{7EFFCD2F-6A74-4347-9557-3AD4886FB3D0}" destId="{4CF40C92-93ED-4F20-BBBA-4BB18926EFC5}" srcOrd="0" destOrd="0" presId="urn:microsoft.com/office/officeart/2008/layout/LinedList"/>
    <dgm:cxn modelId="{DAE7484F-7027-4CD8-A9E1-8ADB25B9A57F}" srcId="{954294F7-1C64-4E34-82BD-A7E83598AB0C}" destId="{5C4BBDA2-FA79-40F6-B41A-F5E86B090961}" srcOrd="0" destOrd="0" parTransId="{B80793C6-0930-48AD-A3EC-9A2A7D243522}" sibTransId="{F8F28015-CA95-44A2-ADDD-3A8DC7FE1C4E}"/>
    <dgm:cxn modelId="{781D56C1-5176-43F4-A573-55B9ADF3FED1}" type="presOf" srcId="{325590CF-FD14-4FE9-A289-9F81E50B268B}" destId="{1DBD67E7-9089-44E1-AC0E-4FC0E8F0E5CD}" srcOrd="0" destOrd="0" presId="urn:microsoft.com/office/officeart/2008/layout/LinedList"/>
    <dgm:cxn modelId="{6C020BC5-CC83-440E-9F5C-20C571C120A8}" type="presOf" srcId="{954294F7-1C64-4E34-82BD-A7E83598AB0C}" destId="{84189436-CD90-41F7-9204-D432304216C4}" srcOrd="0" destOrd="0" presId="urn:microsoft.com/office/officeart/2008/layout/LinedList"/>
    <dgm:cxn modelId="{4CA17073-C0E7-4745-BADF-B803B6A2D5A0}" type="presParOf" srcId="{84189436-CD90-41F7-9204-D432304216C4}" destId="{41E90A5D-E882-4DE7-937C-768C5D9C91B8}" srcOrd="0" destOrd="0" presId="urn:microsoft.com/office/officeart/2008/layout/LinedList"/>
    <dgm:cxn modelId="{6BE98E4A-5D15-4770-AD63-2E8DDC936B69}" type="presParOf" srcId="{84189436-CD90-41F7-9204-D432304216C4}" destId="{B7BDA0BA-B205-4A41-80E2-85FAAB0605D2}" srcOrd="1" destOrd="0" presId="urn:microsoft.com/office/officeart/2008/layout/LinedList"/>
    <dgm:cxn modelId="{9C7A2D0F-BF97-4B9A-97EE-75F0C8B93FC6}" type="presParOf" srcId="{B7BDA0BA-B205-4A41-80E2-85FAAB0605D2}" destId="{134252C4-A99E-4EC4-ABEA-D1E9EBF86247}" srcOrd="0" destOrd="0" presId="urn:microsoft.com/office/officeart/2008/layout/LinedList"/>
    <dgm:cxn modelId="{74BE5717-2D5A-4484-9044-F0D42B3A7B52}" type="presParOf" srcId="{B7BDA0BA-B205-4A41-80E2-85FAAB0605D2}" destId="{6FA51874-DF8F-4D32-9D89-33AD5684ACFD}" srcOrd="1" destOrd="0" presId="urn:microsoft.com/office/officeart/2008/layout/LinedList"/>
    <dgm:cxn modelId="{90C5B6BE-231F-495A-8610-1C121D01ABEA}" type="presParOf" srcId="{84189436-CD90-41F7-9204-D432304216C4}" destId="{77CDEEE0-AC3A-4846-BE44-2442818762C8}" srcOrd="2" destOrd="0" presId="urn:microsoft.com/office/officeart/2008/layout/LinedList"/>
    <dgm:cxn modelId="{A42DF672-1AF9-4F69-9A6E-F2796E63FBCD}" type="presParOf" srcId="{84189436-CD90-41F7-9204-D432304216C4}" destId="{4602F0ED-96F6-433C-AEAB-4EA8EF59E6C4}" srcOrd="3" destOrd="0" presId="urn:microsoft.com/office/officeart/2008/layout/LinedList"/>
    <dgm:cxn modelId="{8A277E0B-79FC-46B4-A8B8-B9D746CD2A9C}" type="presParOf" srcId="{4602F0ED-96F6-433C-AEAB-4EA8EF59E6C4}" destId="{1DBD67E7-9089-44E1-AC0E-4FC0E8F0E5CD}" srcOrd="0" destOrd="0" presId="urn:microsoft.com/office/officeart/2008/layout/LinedList"/>
    <dgm:cxn modelId="{300FDD57-2DD1-4C8F-B53B-E79B190DBD6A}" type="presParOf" srcId="{4602F0ED-96F6-433C-AEAB-4EA8EF59E6C4}" destId="{1420AFBC-8D4F-4E82-80DD-0E5B79280728}" srcOrd="1" destOrd="0" presId="urn:microsoft.com/office/officeart/2008/layout/LinedList"/>
    <dgm:cxn modelId="{30CAF985-0D9F-49DD-B20A-4EE26AD8DAD7}" type="presParOf" srcId="{84189436-CD90-41F7-9204-D432304216C4}" destId="{10F85AC0-54FD-40A2-BB4D-96C6A532292D}" srcOrd="4" destOrd="0" presId="urn:microsoft.com/office/officeart/2008/layout/LinedList"/>
    <dgm:cxn modelId="{5416B2BC-E40F-4B78-95D0-E8513198CA42}" type="presParOf" srcId="{84189436-CD90-41F7-9204-D432304216C4}" destId="{C92A2AF9-5766-488D-A754-33E8A7B8EBF2}" srcOrd="5" destOrd="0" presId="urn:microsoft.com/office/officeart/2008/layout/LinedList"/>
    <dgm:cxn modelId="{1140480F-63E3-4E74-9BFE-3C924A30F1D5}" type="presParOf" srcId="{C92A2AF9-5766-488D-A754-33E8A7B8EBF2}" destId="{74A49C3A-CA06-415B-B03D-B8B4B9622C2C}" srcOrd="0" destOrd="0" presId="urn:microsoft.com/office/officeart/2008/layout/LinedList"/>
    <dgm:cxn modelId="{3140243B-B0B5-4A89-9D27-214B37154BA8}" type="presParOf" srcId="{C92A2AF9-5766-488D-A754-33E8A7B8EBF2}" destId="{38623B75-B73F-4E31-BB94-9881E61CF157}" srcOrd="1" destOrd="0" presId="urn:microsoft.com/office/officeart/2008/layout/LinedList"/>
    <dgm:cxn modelId="{14A58D28-7BF7-49C7-892A-79B64BB86240}" type="presParOf" srcId="{84189436-CD90-41F7-9204-D432304216C4}" destId="{A190B848-1390-4DDF-9027-12CB400FF7C3}" srcOrd="6" destOrd="0" presId="urn:microsoft.com/office/officeart/2008/layout/LinedList"/>
    <dgm:cxn modelId="{FD673D65-599C-45B6-B67F-D9F95C60C974}" type="presParOf" srcId="{84189436-CD90-41F7-9204-D432304216C4}" destId="{404678D4-E40B-4CBF-85B1-070BD8AD96CD}" srcOrd="7" destOrd="0" presId="urn:microsoft.com/office/officeart/2008/layout/LinedList"/>
    <dgm:cxn modelId="{B4AB860A-24F3-4854-992A-01F73C939102}" type="presParOf" srcId="{404678D4-E40B-4CBF-85B1-070BD8AD96CD}" destId="{4CF40C92-93ED-4F20-BBBA-4BB18926EFC5}" srcOrd="0" destOrd="0" presId="urn:microsoft.com/office/officeart/2008/layout/LinedList"/>
    <dgm:cxn modelId="{0E631229-A2DD-433A-8A4C-31BBFEBEB167}" type="presParOf" srcId="{404678D4-E40B-4CBF-85B1-070BD8AD96CD}" destId="{F6FC3734-F021-4984-BD67-E541B95FFE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43A916-34AA-450B-B155-F5C67A69634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F6933A-9A2A-43A6-800D-62171DEAD40D}">
      <dgm:prSet/>
      <dgm:spPr/>
      <dgm:t>
        <a:bodyPr/>
        <a:lstStyle/>
        <a:p>
          <a:r>
            <a:rPr lang="ru-RU"/>
            <a:t>Жүрек ырғағын (ритмін) анықтау</a:t>
          </a:r>
          <a:endParaRPr lang="en-US"/>
        </a:p>
      </dgm:t>
    </dgm:pt>
    <dgm:pt modelId="{FF3AC112-D33E-4BA1-93B2-B019419EEC9C}" type="parTrans" cxnId="{F1515F16-0402-48B7-80EF-F9507E4292CE}">
      <dgm:prSet/>
      <dgm:spPr/>
      <dgm:t>
        <a:bodyPr/>
        <a:lstStyle/>
        <a:p>
          <a:endParaRPr lang="en-US"/>
        </a:p>
      </dgm:t>
    </dgm:pt>
    <dgm:pt modelId="{4577F27B-76BF-4A74-9F3B-952868642652}" type="sibTrans" cxnId="{F1515F16-0402-48B7-80EF-F9507E4292CE}">
      <dgm:prSet/>
      <dgm:spPr/>
      <dgm:t>
        <a:bodyPr/>
        <a:lstStyle/>
        <a:p>
          <a:endParaRPr lang="en-US"/>
        </a:p>
      </dgm:t>
    </dgm:pt>
    <dgm:pt modelId="{08DD80D1-562D-4C2C-8AC3-52075A1C5878}">
      <dgm:prSet/>
      <dgm:spPr/>
      <dgm:t>
        <a:bodyPr/>
        <a:lstStyle/>
        <a:p>
          <a:r>
            <a:rPr lang="ru-RU"/>
            <a:t>Миокард инфарктісін, ишемиясын табу</a:t>
          </a:r>
          <a:endParaRPr lang="en-US"/>
        </a:p>
      </dgm:t>
    </dgm:pt>
    <dgm:pt modelId="{C2D57BA7-3CFD-46E1-BC98-A4D959D38E55}" type="parTrans" cxnId="{90B17BC8-614D-4ABC-AA3B-05F9B01C21A0}">
      <dgm:prSet/>
      <dgm:spPr/>
      <dgm:t>
        <a:bodyPr/>
        <a:lstStyle/>
        <a:p>
          <a:endParaRPr lang="en-US"/>
        </a:p>
      </dgm:t>
    </dgm:pt>
    <dgm:pt modelId="{74D6F426-B85C-4E21-98E5-6DF3D846C9A0}" type="sibTrans" cxnId="{90B17BC8-614D-4ABC-AA3B-05F9B01C21A0}">
      <dgm:prSet/>
      <dgm:spPr/>
      <dgm:t>
        <a:bodyPr/>
        <a:lstStyle/>
        <a:p>
          <a:endParaRPr lang="en-US"/>
        </a:p>
      </dgm:t>
    </dgm:pt>
    <dgm:pt modelId="{44D7607C-6359-4AFF-B6E9-09B5ED8EC0AB}">
      <dgm:prSet/>
      <dgm:spPr/>
      <dgm:t>
        <a:bodyPr/>
        <a:lstStyle/>
        <a:p>
          <a:r>
            <a:rPr lang="ru-RU"/>
            <a:t>Өткізгіштік бұзылыстарын анықтау</a:t>
          </a:r>
          <a:endParaRPr lang="en-US"/>
        </a:p>
      </dgm:t>
    </dgm:pt>
    <dgm:pt modelId="{B88885C3-233F-4A13-9222-CC67BA1A9FE7}" type="parTrans" cxnId="{AA657FDE-34B0-4A95-87F1-FC9FC1835346}">
      <dgm:prSet/>
      <dgm:spPr/>
      <dgm:t>
        <a:bodyPr/>
        <a:lstStyle/>
        <a:p>
          <a:endParaRPr lang="en-US"/>
        </a:p>
      </dgm:t>
    </dgm:pt>
    <dgm:pt modelId="{6F5F0008-66A3-4D25-A828-B7FB61B4E485}" type="sibTrans" cxnId="{AA657FDE-34B0-4A95-87F1-FC9FC1835346}">
      <dgm:prSet/>
      <dgm:spPr/>
      <dgm:t>
        <a:bodyPr/>
        <a:lstStyle/>
        <a:p>
          <a:endParaRPr lang="en-US"/>
        </a:p>
      </dgm:t>
    </dgm:pt>
    <dgm:pt modelId="{A5F9F516-E309-48D9-9A36-E21D98D3A85E}">
      <dgm:prSet/>
      <dgm:spPr/>
      <dgm:t>
        <a:bodyPr/>
        <a:lstStyle/>
        <a:p>
          <a:r>
            <a:rPr lang="ru-RU"/>
            <a:t>Электролиттік теңсіздіктерді бағалау</a:t>
          </a:r>
          <a:endParaRPr lang="en-US"/>
        </a:p>
      </dgm:t>
    </dgm:pt>
    <dgm:pt modelId="{1C4F281A-8499-4839-A3E9-D4A524A1B5A0}" type="parTrans" cxnId="{FF46767A-F950-4A6E-9805-D4F19CD69B89}">
      <dgm:prSet/>
      <dgm:spPr/>
      <dgm:t>
        <a:bodyPr/>
        <a:lstStyle/>
        <a:p>
          <a:endParaRPr lang="en-US"/>
        </a:p>
      </dgm:t>
    </dgm:pt>
    <dgm:pt modelId="{E0095E1C-E6D8-40E5-8559-9E8FFE22D5CF}" type="sibTrans" cxnId="{FF46767A-F950-4A6E-9805-D4F19CD69B89}">
      <dgm:prSet/>
      <dgm:spPr/>
      <dgm:t>
        <a:bodyPr/>
        <a:lstStyle/>
        <a:p>
          <a:endParaRPr lang="en-US"/>
        </a:p>
      </dgm:t>
    </dgm:pt>
    <dgm:pt modelId="{622112A2-F344-4C9B-A643-B27670DC2AF1}">
      <dgm:prSet/>
      <dgm:spPr/>
      <dgm:t>
        <a:bodyPr/>
        <a:lstStyle/>
        <a:p>
          <a:r>
            <a:rPr lang="ru-RU"/>
            <a:t>Дәрілердің жүрекке әсерін бақылау</a:t>
          </a:r>
          <a:endParaRPr lang="en-US"/>
        </a:p>
      </dgm:t>
    </dgm:pt>
    <dgm:pt modelId="{C5963D2F-F860-4FEA-8F75-C8ACFE4AED78}" type="parTrans" cxnId="{8763A307-9920-42BA-8E91-925580B44B7F}">
      <dgm:prSet/>
      <dgm:spPr/>
      <dgm:t>
        <a:bodyPr/>
        <a:lstStyle/>
        <a:p>
          <a:endParaRPr lang="en-US"/>
        </a:p>
      </dgm:t>
    </dgm:pt>
    <dgm:pt modelId="{5FECBE52-EE5F-4B41-BBEF-0F8879D2BB90}" type="sibTrans" cxnId="{8763A307-9920-42BA-8E91-925580B44B7F}">
      <dgm:prSet/>
      <dgm:spPr/>
      <dgm:t>
        <a:bodyPr/>
        <a:lstStyle/>
        <a:p>
          <a:endParaRPr lang="en-US"/>
        </a:p>
      </dgm:t>
    </dgm:pt>
    <dgm:pt modelId="{43E7191C-9CBC-48DB-A1BB-4FCFC7885ACE}" type="pres">
      <dgm:prSet presAssocID="{0243A916-34AA-450B-B155-F5C67A696346}" presName="outerComposite" presStyleCnt="0">
        <dgm:presLayoutVars>
          <dgm:chMax val="5"/>
          <dgm:dir/>
          <dgm:resizeHandles val="exact"/>
        </dgm:presLayoutVars>
      </dgm:prSet>
      <dgm:spPr/>
    </dgm:pt>
    <dgm:pt modelId="{0282AD6D-D5F2-41D5-AA7A-E45287D111F5}" type="pres">
      <dgm:prSet presAssocID="{0243A916-34AA-450B-B155-F5C67A696346}" presName="dummyMaxCanvas" presStyleCnt="0">
        <dgm:presLayoutVars/>
      </dgm:prSet>
      <dgm:spPr/>
    </dgm:pt>
    <dgm:pt modelId="{06F06ADE-CB72-4723-8F97-890D9132BF65}" type="pres">
      <dgm:prSet presAssocID="{0243A916-34AA-450B-B155-F5C67A696346}" presName="FiveNodes_1" presStyleLbl="node1" presStyleIdx="0" presStyleCnt="5">
        <dgm:presLayoutVars>
          <dgm:bulletEnabled val="1"/>
        </dgm:presLayoutVars>
      </dgm:prSet>
      <dgm:spPr/>
    </dgm:pt>
    <dgm:pt modelId="{4F05BF27-0318-4EF4-BA9B-1A21B8E7C816}" type="pres">
      <dgm:prSet presAssocID="{0243A916-34AA-450B-B155-F5C67A696346}" presName="FiveNodes_2" presStyleLbl="node1" presStyleIdx="1" presStyleCnt="5">
        <dgm:presLayoutVars>
          <dgm:bulletEnabled val="1"/>
        </dgm:presLayoutVars>
      </dgm:prSet>
      <dgm:spPr/>
    </dgm:pt>
    <dgm:pt modelId="{BCC6524E-8629-42E9-8AB7-916C85BAB5B1}" type="pres">
      <dgm:prSet presAssocID="{0243A916-34AA-450B-B155-F5C67A696346}" presName="FiveNodes_3" presStyleLbl="node1" presStyleIdx="2" presStyleCnt="5">
        <dgm:presLayoutVars>
          <dgm:bulletEnabled val="1"/>
        </dgm:presLayoutVars>
      </dgm:prSet>
      <dgm:spPr/>
    </dgm:pt>
    <dgm:pt modelId="{AA7D3FC5-F67D-4C96-B804-7325EF67D59E}" type="pres">
      <dgm:prSet presAssocID="{0243A916-34AA-450B-B155-F5C67A696346}" presName="FiveNodes_4" presStyleLbl="node1" presStyleIdx="3" presStyleCnt="5">
        <dgm:presLayoutVars>
          <dgm:bulletEnabled val="1"/>
        </dgm:presLayoutVars>
      </dgm:prSet>
      <dgm:spPr/>
    </dgm:pt>
    <dgm:pt modelId="{2C663FB0-2263-4D8C-9335-975FDA414432}" type="pres">
      <dgm:prSet presAssocID="{0243A916-34AA-450B-B155-F5C67A696346}" presName="FiveNodes_5" presStyleLbl="node1" presStyleIdx="4" presStyleCnt="5">
        <dgm:presLayoutVars>
          <dgm:bulletEnabled val="1"/>
        </dgm:presLayoutVars>
      </dgm:prSet>
      <dgm:spPr/>
    </dgm:pt>
    <dgm:pt modelId="{B32843FA-D2A3-41D9-8E03-E6A2006E6A21}" type="pres">
      <dgm:prSet presAssocID="{0243A916-34AA-450B-B155-F5C67A696346}" presName="FiveConn_1-2" presStyleLbl="fgAccFollowNode1" presStyleIdx="0" presStyleCnt="4">
        <dgm:presLayoutVars>
          <dgm:bulletEnabled val="1"/>
        </dgm:presLayoutVars>
      </dgm:prSet>
      <dgm:spPr/>
    </dgm:pt>
    <dgm:pt modelId="{40A1D96A-F973-4392-8EA9-5372577098C8}" type="pres">
      <dgm:prSet presAssocID="{0243A916-34AA-450B-B155-F5C67A696346}" presName="FiveConn_2-3" presStyleLbl="fgAccFollowNode1" presStyleIdx="1" presStyleCnt="4">
        <dgm:presLayoutVars>
          <dgm:bulletEnabled val="1"/>
        </dgm:presLayoutVars>
      </dgm:prSet>
      <dgm:spPr/>
    </dgm:pt>
    <dgm:pt modelId="{09DED20A-16BE-4028-BC08-582EF00E597B}" type="pres">
      <dgm:prSet presAssocID="{0243A916-34AA-450B-B155-F5C67A696346}" presName="FiveConn_3-4" presStyleLbl="fgAccFollowNode1" presStyleIdx="2" presStyleCnt="4">
        <dgm:presLayoutVars>
          <dgm:bulletEnabled val="1"/>
        </dgm:presLayoutVars>
      </dgm:prSet>
      <dgm:spPr/>
    </dgm:pt>
    <dgm:pt modelId="{CD118169-54AE-489B-8289-790628CC4969}" type="pres">
      <dgm:prSet presAssocID="{0243A916-34AA-450B-B155-F5C67A696346}" presName="FiveConn_4-5" presStyleLbl="fgAccFollowNode1" presStyleIdx="3" presStyleCnt="4">
        <dgm:presLayoutVars>
          <dgm:bulletEnabled val="1"/>
        </dgm:presLayoutVars>
      </dgm:prSet>
      <dgm:spPr/>
    </dgm:pt>
    <dgm:pt modelId="{4A70F0F4-EE6A-4966-BEB5-BD35363E7857}" type="pres">
      <dgm:prSet presAssocID="{0243A916-34AA-450B-B155-F5C67A696346}" presName="FiveNodes_1_text" presStyleLbl="node1" presStyleIdx="4" presStyleCnt="5">
        <dgm:presLayoutVars>
          <dgm:bulletEnabled val="1"/>
        </dgm:presLayoutVars>
      </dgm:prSet>
      <dgm:spPr/>
    </dgm:pt>
    <dgm:pt modelId="{DCDB6365-455A-4EEE-8516-E9673F2B18B8}" type="pres">
      <dgm:prSet presAssocID="{0243A916-34AA-450B-B155-F5C67A696346}" presName="FiveNodes_2_text" presStyleLbl="node1" presStyleIdx="4" presStyleCnt="5">
        <dgm:presLayoutVars>
          <dgm:bulletEnabled val="1"/>
        </dgm:presLayoutVars>
      </dgm:prSet>
      <dgm:spPr/>
    </dgm:pt>
    <dgm:pt modelId="{06128582-B934-4D38-B123-83DD094A3236}" type="pres">
      <dgm:prSet presAssocID="{0243A916-34AA-450B-B155-F5C67A696346}" presName="FiveNodes_3_text" presStyleLbl="node1" presStyleIdx="4" presStyleCnt="5">
        <dgm:presLayoutVars>
          <dgm:bulletEnabled val="1"/>
        </dgm:presLayoutVars>
      </dgm:prSet>
      <dgm:spPr/>
    </dgm:pt>
    <dgm:pt modelId="{3117CAE6-9FE0-494A-9A65-FD2B93B50866}" type="pres">
      <dgm:prSet presAssocID="{0243A916-34AA-450B-B155-F5C67A696346}" presName="FiveNodes_4_text" presStyleLbl="node1" presStyleIdx="4" presStyleCnt="5">
        <dgm:presLayoutVars>
          <dgm:bulletEnabled val="1"/>
        </dgm:presLayoutVars>
      </dgm:prSet>
      <dgm:spPr/>
    </dgm:pt>
    <dgm:pt modelId="{93C65A39-4528-4C2F-BFEA-D52EE45D46AA}" type="pres">
      <dgm:prSet presAssocID="{0243A916-34AA-450B-B155-F5C67A69634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114DE04-8115-45B3-B247-F751FEEE5D43}" type="presOf" srcId="{4577F27B-76BF-4A74-9F3B-952868642652}" destId="{B32843FA-D2A3-41D9-8E03-E6A2006E6A21}" srcOrd="0" destOrd="0" presId="urn:microsoft.com/office/officeart/2005/8/layout/vProcess5"/>
    <dgm:cxn modelId="{CA17E205-E37F-4175-B8A3-5A59E885982C}" type="presOf" srcId="{08DD80D1-562D-4C2C-8AC3-52075A1C5878}" destId="{4F05BF27-0318-4EF4-BA9B-1A21B8E7C816}" srcOrd="0" destOrd="0" presId="urn:microsoft.com/office/officeart/2005/8/layout/vProcess5"/>
    <dgm:cxn modelId="{8763A307-9920-42BA-8E91-925580B44B7F}" srcId="{0243A916-34AA-450B-B155-F5C67A696346}" destId="{622112A2-F344-4C9B-A643-B27670DC2AF1}" srcOrd="4" destOrd="0" parTransId="{C5963D2F-F860-4FEA-8F75-C8ACFE4AED78}" sibTransId="{5FECBE52-EE5F-4B41-BBEF-0F8879D2BB90}"/>
    <dgm:cxn modelId="{DBFF3D08-1E94-4AE7-A0FB-721836BBF39B}" type="presOf" srcId="{A5F9F516-E309-48D9-9A36-E21D98D3A85E}" destId="{3117CAE6-9FE0-494A-9A65-FD2B93B50866}" srcOrd="1" destOrd="0" presId="urn:microsoft.com/office/officeart/2005/8/layout/vProcess5"/>
    <dgm:cxn modelId="{83BC9C0A-DBA7-4FBF-938B-1D55499AC2B7}" type="presOf" srcId="{E0095E1C-E6D8-40E5-8559-9E8FFE22D5CF}" destId="{CD118169-54AE-489B-8289-790628CC4969}" srcOrd="0" destOrd="0" presId="urn:microsoft.com/office/officeart/2005/8/layout/vProcess5"/>
    <dgm:cxn modelId="{F1515F16-0402-48B7-80EF-F9507E4292CE}" srcId="{0243A916-34AA-450B-B155-F5C67A696346}" destId="{41F6933A-9A2A-43A6-800D-62171DEAD40D}" srcOrd="0" destOrd="0" parTransId="{FF3AC112-D33E-4BA1-93B2-B019419EEC9C}" sibTransId="{4577F27B-76BF-4A74-9F3B-952868642652}"/>
    <dgm:cxn modelId="{494EA11A-4874-4AA1-A4CB-8022E78140D1}" type="presOf" srcId="{41F6933A-9A2A-43A6-800D-62171DEAD40D}" destId="{06F06ADE-CB72-4723-8F97-890D9132BF65}" srcOrd="0" destOrd="0" presId="urn:microsoft.com/office/officeart/2005/8/layout/vProcess5"/>
    <dgm:cxn modelId="{EF00A82D-4834-48D7-AFE1-BC3554A2C372}" type="presOf" srcId="{44D7607C-6359-4AFF-B6E9-09B5ED8EC0AB}" destId="{06128582-B934-4D38-B123-83DD094A3236}" srcOrd="1" destOrd="0" presId="urn:microsoft.com/office/officeart/2005/8/layout/vProcess5"/>
    <dgm:cxn modelId="{2D1B6D5E-0697-468B-A319-C434BB75674D}" type="presOf" srcId="{74D6F426-B85C-4E21-98E5-6DF3D846C9A0}" destId="{40A1D96A-F973-4392-8EA9-5372577098C8}" srcOrd="0" destOrd="0" presId="urn:microsoft.com/office/officeart/2005/8/layout/vProcess5"/>
    <dgm:cxn modelId="{FF46767A-F950-4A6E-9805-D4F19CD69B89}" srcId="{0243A916-34AA-450B-B155-F5C67A696346}" destId="{A5F9F516-E309-48D9-9A36-E21D98D3A85E}" srcOrd="3" destOrd="0" parTransId="{1C4F281A-8499-4839-A3E9-D4A524A1B5A0}" sibTransId="{E0095E1C-E6D8-40E5-8559-9E8FFE22D5CF}"/>
    <dgm:cxn modelId="{83B7027B-DC46-4973-B5FD-17D43A4D8595}" type="presOf" srcId="{08DD80D1-562D-4C2C-8AC3-52075A1C5878}" destId="{DCDB6365-455A-4EEE-8516-E9673F2B18B8}" srcOrd="1" destOrd="0" presId="urn:microsoft.com/office/officeart/2005/8/layout/vProcess5"/>
    <dgm:cxn modelId="{82B01EA8-EF29-4251-9005-3D03F90BF6B0}" type="presOf" srcId="{A5F9F516-E309-48D9-9A36-E21D98D3A85E}" destId="{AA7D3FC5-F67D-4C96-B804-7325EF67D59E}" srcOrd="0" destOrd="0" presId="urn:microsoft.com/office/officeart/2005/8/layout/vProcess5"/>
    <dgm:cxn modelId="{859558B5-34F5-4312-A45A-F77132FC89A7}" type="presOf" srcId="{44D7607C-6359-4AFF-B6E9-09B5ED8EC0AB}" destId="{BCC6524E-8629-42E9-8AB7-916C85BAB5B1}" srcOrd="0" destOrd="0" presId="urn:microsoft.com/office/officeart/2005/8/layout/vProcess5"/>
    <dgm:cxn modelId="{2D7A69BC-6503-4519-91F4-EAE76DD3B8F6}" type="presOf" srcId="{6F5F0008-66A3-4D25-A828-B7FB61B4E485}" destId="{09DED20A-16BE-4028-BC08-582EF00E597B}" srcOrd="0" destOrd="0" presId="urn:microsoft.com/office/officeart/2005/8/layout/vProcess5"/>
    <dgm:cxn modelId="{9103C2BD-C0FA-4814-8A51-F1B4B10369A7}" type="presOf" srcId="{0243A916-34AA-450B-B155-F5C67A696346}" destId="{43E7191C-9CBC-48DB-A1BB-4FCFC7885ACE}" srcOrd="0" destOrd="0" presId="urn:microsoft.com/office/officeart/2005/8/layout/vProcess5"/>
    <dgm:cxn modelId="{90B17BC8-614D-4ABC-AA3B-05F9B01C21A0}" srcId="{0243A916-34AA-450B-B155-F5C67A696346}" destId="{08DD80D1-562D-4C2C-8AC3-52075A1C5878}" srcOrd="1" destOrd="0" parTransId="{C2D57BA7-3CFD-46E1-BC98-A4D959D38E55}" sibTransId="{74D6F426-B85C-4E21-98E5-6DF3D846C9A0}"/>
    <dgm:cxn modelId="{9E4300CE-A8F3-4A2C-AE9A-30D9DC9AC5A1}" type="presOf" srcId="{41F6933A-9A2A-43A6-800D-62171DEAD40D}" destId="{4A70F0F4-EE6A-4966-BEB5-BD35363E7857}" srcOrd="1" destOrd="0" presId="urn:microsoft.com/office/officeart/2005/8/layout/vProcess5"/>
    <dgm:cxn modelId="{4C2BD1D4-8C3A-40D3-931F-52F5D0DF9337}" type="presOf" srcId="{622112A2-F344-4C9B-A643-B27670DC2AF1}" destId="{2C663FB0-2263-4D8C-9335-975FDA414432}" srcOrd="0" destOrd="0" presId="urn:microsoft.com/office/officeart/2005/8/layout/vProcess5"/>
    <dgm:cxn modelId="{AA657FDE-34B0-4A95-87F1-FC9FC1835346}" srcId="{0243A916-34AA-450B-B155-F5C67A696346}" destId="{44D7607C-6359-4AFF-B6E9-09B5ED8EC0AB}" srcOrd="2" destOrd="0" parTransId="{B88885C3-233F-4A13-9222-CC67BA1A9FE7}" sibTransId="{6F5F0008-66A3-4D25-A828-B7FB61B4E485}"/>
    <dgm:cxn modelId="{7DA4FAFF-AE5C-47C5-A8DD-3C9EE60F1CF5}" type="presOf" srcId="{622112A2-F344-4C9B-A643-B27670DC2AF1}" destId="{93C65A39-4528-4C2F-BFEA-D52EE45D46AA}" srcOrd="1" destOrd="0" presId="urn:microsoft.com/office/officeart/2005/8/layout/vProcess5"/>
    <dgm:cxn modelId="{B33D1B40-F7CD-4842-AFEE-586D6D8C0DE1}" type="presParOf" srcId="{43E7191C-9CBC-48DB-A1BB-4FCFC7885ACE}" destId="{0282AD6D-D5F2-41D5-AA7A-E45287D111F5}" srcOrd="0" destOrd="0" presId="urn:microsoft.com/office/officeart/2005/8/layout/vProcess5"/>
    <dgm:cxn modelId="{BF242B94-C9A5-454B-99D8-2AA42109CE26}" type="presParOf" srcId="{43E7191C-9CBC-48DB-A1BB-4FCFC7885ACE}" destId="{06F06ADE-CB72-4723-8F97-890D9132BF65}" srcOrd="1" destOrd="0" presId="urn:microsoft.com/office/officeart/2005/8/layout/vProcess5"/>
    <dgm:cxn modelId="{E4248315-C277-41DB-845E-8B93F77491CD}" type="presParOf" srcId="{43E7191C-9CBC-48DB-A1BB-4FCFC7885ACE}" destId="{4F05BF27-0318-4EF4-BA9B-1A21B8E7C816}" srcOrd="2" destOrd="0" presId="urn:microsoft.com/office/officeart/2005/8/layout/vProcess5"/>
    <dgm:cxn modelId="{44333A97-3757-42EF-A37B-D2DAB674970D}" type="presParOf" srcId="{43E7191C-9CBC-48DB-A1BB-4FCFC7885ACE}" destId="{BCC6524E-8629-42E9-8AB7-916C85BAB5B1}" srcOrd="3" destOrd="0" presId="urn:microsoft.com/office/officeart/2005/8/layout/vProcess5"/>
    <dgm:cxn modelId="{5D9B4DBF-1715-473B-9FB4-D886ED1F5D45}" type="presParOf" srcId="{43E7191C-9CBC-48DB-A1BB-4FCFC7885ACE}" destId="{AA7D3FC5-F67D-4C96-B804-7325EF67D59E}" srcOrd="4" destOrd="0" presId="urn:microsoft.com/office/officeart/2005/8/layout/vProcess5"/>
    <dgm:cxn modelId="{428DD7AF-E5C2-4202-9C7A-45C7A7E60D0B}" type="presParOf" srcId="{43E7191C-9CBC-48DB-A1BB-4FCFC7885ACE}" destId="{2C663FB0-2263-4D8C-9335-975FDA414432}" srcOrd="5" destOrd="0" presId="urn:microsoft.com/office/officeart/2005/8/layout/vProcess5"/>
    <dgm:cxn modelId="{9111F40B-E978-4E30-96E9-35CE84694C29}" type="presParOf" srcId="{43E7191C-9CBC-48DB-A1BB-4FCFC7885ACE}" destId="{B32843FA-D2A3-41D9-8E03-E6A2006E6A21}" srcOrd="6" destOrd="0" presId="urn:microsoft.com/office/officeart/2005/8/layout/vProcess5"/>
    <dgm:cxn modelId="{3D6E0309-5330-4559-B72C-0C4CED7300FC}" type="presParOf" srcId="{43E7191C-9CBC-48DB-A1BB-4FCFC7885ACE}" destId="{40A1D96A-F973-4392-8EA9-5372577098C8}" srcOrd="7" destOrd="0" presId="urn:microsoft.com/office/officeart/2005/8/layout/vProcess5"/>
    <dgm:cxn modelId="{BB2F6F2D-8B10-4B54-A07A-FBDA9F00F535}" type="presParOf" srcId="{43E7191C-9CBC-48DB-A1BB-4FCFC7885ACE}" destId="{09DED20A-16BE-4028-BC08-582EF00E597B}" srcOrd="8" destOrd="0" presId="urn:microsoft.com/office/officeart/2005/8/layout/vProcess5"/>
    <dgm:cxn modelId="{9DCF78A1-3270-4D15-BECB-C3359CF92874}" type="presParOf" srcId="{43E7191C-9CBC-48DB-A1BB-4FCFC7885ACE}" destId="{CD118169-54AE-489B-8289-790628CC4969}" srcOrd="9" destOrd="0" presId="urn:microsoft.com/office/officeart/2005/8/layout/vProcess5"/>
    <dgm:cxn modelId="{055EF409-E760-4F9A-AB81-B03FA908F3EF}" type="presParOf" srcId="{43E7191C-9CBC-48DB-A1BB-4FCFC7885ACE}" destId="{4A70F0F4-EE6A-4966-BEB5-BD35363E7857}" srcOrd="10" destOrd="0" presId="urn:microsoft.com/office/officeart/2005/8/layout/vProcess5"/>
    <dgm:cxn modelId="{3DC56630-414A-4938-B86E-2F348C84C63E}" type="presParOf" srcId="{43E7191C-9CBC-48DB-A1BB-4FCFC7885ACE}" destId="{DCDB6365-455A-4EEE-8516-E9673F2B18B8}" srcOrd="11" destOrd="0" presId="urn:microsoft.com/office/officeart/2005/8/layout/vProcess5"/>
    <dgm:cxn modelId="{302EDD15-A44F-4EFD-91E3-ED3B5C9506FF}" type="presParOf" srcId="{43E7191C-9CBC-48DB-A1BB-4FCFC7885ACE}" destId="{06128582-B934-4D38-B123-83DD094A3236}" srcOrd="12" destOrd="0" presId="urn:microsoft.com/office/officeart/2005/8/layout/vProcess5"/>
    <dgm:cxn modelId="{1FF8D171-842A-43B6-BD31-0A087E439A8D}" type="presParOf" srcId="{43E7191C-9CBC-48DB-A1BB-4FCFC7885ACE}" destId="{3117CAE6-9FE0-494A-9A65-FD2B93B50866}" srcOrd="13" destOrd="0" presId="urn:microsoft.com/office/officeart/2005/8/layout/vProcess5"/>
    <dgm:cxn modelId="{92A84022-9BE6-4E07-9D13-877575F9BD25}" type="presParOf" srcId="{43E7191C-9CBC-48DB-A1BB-4FCFC7885ACE}" destId="{93C65A39-4528-4C2F-BFEA-D52EE45D46A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95A57A-9CEC-4570-9378-78D8956ECD9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1D08CF-94A2-4AAB-9018-1C47D5A0C21B}">
      <dgm:prSet/>
      <dgm:spPr/>
      <dgm:t>
        <a:bodyPr/>
        <a:lstStyle/>
        <a:p>
          <a:r>
            <a:rPr lang="ru-RU" b="1"/>
            <a:t>Медицинада:</a:t>
          </a:r>
          <a:r>
            <a:rPr lang="ru-RU"/>
            <a:t> неврология, нейрохирургия, психиатрия</a:t>
          </a:r>
          <a:endParaRPr lang="en-US"/>
        </a:p>
      </dgm:t>
    </dgm:pt>
    <dgm:pt modelId="{478CEC38-10EC-476A-A4F9-21FEE9F1595B}" type="parTrans" cxnId="{E589E6F0-0ECC-413D-8DA4-CA9207B2BF92}">
      <dgm:prSet/>
      <dgm:spPr/>
      <dgm:t>
        <a:bodyPr/>
        <a:lstStyle/>
        <a:p>
          <a:endParaRPr lang="en-US"/>
        </a:p>
      </dgm:t>
    </dgm:pt>
    <dgm:pt modelId="{5153E195-2984-4489-986C-863ADB8871FB}" type="sibTrans" cxnId="{E589E6F0-0ECC-413D-8DA4-CA9207B2BF92}">
      <dgm:prSet/>
      <dgm:spPr/>
      <dgm:t>
        <a:bodyPr/>
        <a:lstStyle/>
        <a:p>
          <a:endParaRPr lang="en-US"/>
        </a:p>
      </dgm:t>
    </dgm:pt>
    <dgm:pt modelId="{253BD5ED-811D-4832-A3D3-0AA9B1DEA1FD}">
      <dgm:prSet/>
      <dgm:spPr/>
      <dgm:t>
        <a:bodyPr/>
        <a:lstStyle/>
        <a:p>
          <a:r>
            <a:rPr lang="ru-RU" b="1"/>
            <a:t>Биоинженерияда:</a:t>
          </a:r>
          <a:r>
            <a:rPr lang="ru-RU"/>
            <a:t> нейроинтерфейстер, ми-компьютер байланысы (</a:t>
          </a:r>
          <a:r>
            <a:rPr lang="en-US"/>
            <a:t>BCI)</a:t>
          </a:r>
        </a:p>
      </dgm:t>
    </dgm:pt>
    <dgm:pt modelId="{53BD6292-42EE-4741-AD12-888C3B5F9E99}" type="parTrans" cxnId="{F826E1DF-CF56-45FF-91F1-6C36276E6755}">
      <dgm:prSet/>
      <dgm:spPr/>
      <dgm:t>
        <a:bodyPr/>
        <a:lstStyle/>
        <a:p>
          <a:endParaRPr lang="en-US"/>
        </a:p>
      </dgm:t>
    </dgm:pt>
    <dgm:pt modelId="{44063642-BCE0-4F9A-BB12-FE1BD06C9B44}" type="sibTrans" cxnId="{F826E1DF-CF56-45FF-91F1-6C36276E6755}">
      <dgm:prSet/>
      <dgm:spPr/>
      <dgm:t>
        <a:bodyPr/>
        <a:lstStyle/>
        <a:p>
          <a:endParaRPr lang="en-US"/>
        </a:p>
      </dgm:t>
    </dgm:pt>
    <dgm:pt modelId="{C1BC8B37-E9FB-4BBD-ACDE-E925C44CF825}">
      <dgm:prSet/>
      <dgm:spPr/>
      <dgm:t>
        <a:bodyPr/>
        <a:lstStyle/>
        <a:p>
          <a:r>
            <a:rPr lang="ru-RU" b="1"/>
            <a:t>Ғылыми зерттеулерде:</a:t>
          </a:r>
          <a:r>
            <a:rPr lang="ru-RU"/>
            <a:t> ұйқы, танымдық процестер, эмоцияларды зерттеу</a:t>
          </a:r>
          <a:endParaRPr lang="en-US"/>
        </a:p>
      </dgm:t>
    </dgm:pt>
    <dgm:pt modelId="{C132B0DC-C175-4BC4-B845-BDCCFE21E54D}" type="parTrans" cxnId="{75CA59BA-FE5A-4F95-A823-550A5571F364}">
      <dgm:prSet/>
      <dgm:spPr/>
      <dgm:t>
        <a:bodyPr/>
        <a:lstStyle/>
        <a:p>
          <a:endParaRPr lang="en-US"/>
        </a:p>
      </dgm:t>
    </dgm:pt>
    <dgm:pt modelId="{BCEDFF90-0E98-49D1-940D-7C5C3A010125}" type="sibTrans" cxnId="{75CA59BA-FE5A-4F95-A823-550A5571F364}">
      <dgm:prSet/>
      <dgm:spPr/>
      <dgm:t>
        <a:bodyPr/>
        <a:lstStyle/>
        <a:p>
          <a:endParaRPr lang="en-US"/>
        </a:p>
      </dgm:t>
    </dgm:pt>
    <dgm:pt modelId="{AB1151FD-41C3-43B4-9BEC-321636D6A34C}" type="pres">
      <dgm:prSet presAssocID="{E095A57A-9CEC-4570-9378-78D8956ECD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2AE0ED-1A07-4A51-89C5-D515C56840F1}" type="pres">
      <dgm:prSet presAssocID="{931D08CF-94A2-4AAB-9018-1C47D5A0C21B}" presName="hierRoot1" presStyleCnt="0"/>
      <dgm:spPr/>
    </dgm:pt>
    <dgm:pt modelId="{0F237ECB-6502-474F-9584-4425DF87D87B}" type="pres">
      <dgm:prSet presAssocID="{931D08CF-94A2-4AAB-9018-1C47D5A0C21B}" presName="composite" presStyleCnt="0"/>
      <dgm:spPr/>
    </dgm:pt>
    <dgm:pt modelId="{ABA4764F-0CD6-470E-B794-4D17E075A726}" type="pres">
      <dgm:prSet presAssocID="{931D08CF-94A2-4AAB-9018-1C47D5A0C21B}" presName="background" presStyleLbl="node0" presStyleIdx="0" presStyleCnt="3"/>
      <dgm:spPr/>
    </dgm:pt>
    <dgm:pt modelId="{49899897-3C82-49C4-8397-B881573E05BA}" type="pres">
      <dgm:prSet presAssocID="{931D08CF-94A2-4AAB-9018-1C47D5A0C21B}" presName="text" presStyleLbl="fgAcc0" presStyleIdx="0" presStyleCnt="3">
        <dgm:presLayoutVars>
          <dgm:chPref val="3"/>
        </dgm:presLayoutVars>
      </dgm:prSet>
      <dgm:spPr/>
    </dgm:pt>
    <dgm:pt modelId="{4A6F76AE-9790-4B01-ACA9-7B1DF3A1B496}" type="pres">
      <dgm:prSet presAssocID="{931D08CF-94A2-4AAB-9018-1C47D5A0C21B}" presName="hierChild2" presStyleCnt="0"/>
      <dgm:spPr/>
    </dgm:pt>
    <dgm:pt modelId="{7CEB9F5B-9EDD-45D5-BD66-602B0D69D758}" type="pres">
      <dgm:prSet presAssocID="{253BD5ED-811D-4832-A3D3-0AA9B1DEA1FD}" presName="hierRoot1" presStyleCnt="0"/>
      <dgm:spPr/>
    </dgm:pt>
    <dgm:pt modelId="{57B11D81-AACF-4185-AABA-98B0A50CD477}" type="pres">
      <dgm:prSet presAssocID="{253BD5ED-811D-4832-A3D3-0AA9B1DEA1FD}" presName="composite" presStyleCnt="0"/>
      <dgm:spPr/>
    </dgm:pt>
    <dgm:pt modelId="{CD6A2EF8-FE90-48CD-8001-EF277A3FFE0F}" type="pres">
      <dgm:prSet presAssocID="{253BD5ED-811D-4832-A3D3-0AA9B1DEA1FD}" presName="background" presStyleLbl="node0" presStyleIdx="1" presStyleCnt="3"/>
      <dgm:spPr/>
    </dgm:pt>
    <dgm:pt modelId="{4CDDD5E2-6BE0-4C18-9E41-C5FD61E3B3F7}" type="pres">
      <dgm:prSet presAssocID="{253BD5ED-811D-4832-A3D3-0AA9B1DEA1FD}" presName="text" presStyleLbl="fgAcc0" presStyleIdx="1" presStyleCnt="3">
        <dgm:presLayoutVars>
          <dgm:chPref val="3"/>
        </dgm:presLayoutVars>
      </dgm:prSet>
      <dgm:spPr/>
    </dgm:pt>
    <dgm:pt modelId="{C75D687B-BB5C-44C3-A67D-8F3BD9E2892D}" type="pres">
      <dgm:prSet presAssocID="{253BD5ED-811D-4832-A3D3-0AA9B1DEA1FD}" presName="hierChild2" presStyleCnt="0"/>
      <dgm:spPr/>
    </dgm:pt>
    <dgm:pt modelId="{99FC0ADC-95DD-4BF9-A184-AA09B5224C34}" type="pres">
      <dgm:prSet presAssocID="{C1BC8B37-E9FB-4BBD-ACDE-E925C44CF825}" presName="hierRoot1" presStyleCnt="0"/>
      <dgm:spPr/>
    </dgm:pt>
    <dgm:pt modelId="{B1B5DB10-FD29-4B02-A625-781E02CD9701}" type="pres">
      <dgm:prSet presAssocID="{C1BC8B37-E9FB-4BBD-ACDE-E925C44CF825}" presName="composite" presStyleCnt="0"/>
      <dgm:spPr/>
    </dgm:pt>
    <dgm:pt modelId="{0BEA40CD-9D34-4B35-BD62-CCE5F00CB095}" type="pres">
      <dgm:prSet presAssocID="{C1BC8B37-E9FB-4BBD-ACDE-E925C44CF825}" presName="background" presStyleLbl="node0" presStyleIdx="2" presStyleCnt="3"/>
      <dgm:spPr/>
    </dgm:pt>
    <dgm:pt modelId="{DD77A81D-0314-4335-8265-82BBBDCA36E9}" type="pres">
      <dgm:prSet presAssocID="{C1BC8B37-E9FB-4BBD-ACDE-E925C44CF825}" presName="text" presStyleLbl="fgAcc0" presStyleIdx="2" presStyleCnt="3">
        <dgm:presLayoutVars>
          <dgm:chPref val="3"/>
        </dgm:presLayoutVars>
      </dgm:prSet>
      <dgm:spPr/>
    </dgm:pt>
    <dgm:pt modelId="{DAB8E08B-7C1A-45C9-84ED-859243838484}" type="pres">
      <dgm:prSet presAssocID="{C1BC8B37-E9FB-4BBD-ACDE-E925C44CF825}" presName="hierChild2" presStyleCnt="0"/>
      <dgm:spPr/>
    </dgm:pt>
  </dgm:ptLst>
  <dgm:cxnLst>
    <dgm:cxn modelId="{78D7C163-423F-4F04-9DF2-25909DD9384C}" type="presOf" srcId="{253BD5ED-811D-4832-A3D3-0AA9B1DEA1FD}" destId="{4CDDD5E2-6BE0-4C18-9E41-C5FD61E3B3F7}" srcOrd="0" destOrd="0" presId="urn:microsoft.com/office/officeart/2005/8/layout/hierarchy1"/>
    <dgm:cxn modelId="{B0883E4E-3057-4BC1-A47B-8C70BCABD33F}" type="presOf" srcId="{C1BC8B37-E9FB-4BBD-ACDE-E925C44CF825}" destId="{DD77A81D-0314-4335-8265-82BBBDCA36E9}" srcOrd="0" destOrd="0" presId="urn:microsoft.com/office/officeart/2005/8/layout/hierarchy1"/>
    <dgm:cxn modelId="{D2132BAA-AED3-4619-91AD-E5527C68DD05}" type="presOf" srcId="{E095A57A-9CEC-4570-9378-78D8956ECD9C}" destId="{AB1151FD-41C3-43B4-9BEC-321636D6A34C}" srcOrd="0" destOrd="0" presId="urn:microsoft.com/office/officeart/2005/8/layout/hierarchy1"/>
    <dgm:cxn modelId="{75CA59BA-FE5A-4F95-A823-550A5571F364}" srcId="{E095A57A-9CEC-4570-9378-78D8956ECD9C}" destId="{C1BC8B37-E9FB-4BBD-ACDE-E925C44CF825}" srcOrd="2" destOrd="0" parTransId="{C132B0DC-C175-4BC4-B845-BDCCFE21E54D}" sibTransId="{BCEDFF90-0E98-49D1-940D-7C5C3A010125}"/>
    <dgm:cxn modelId="{F826E1DF-CF56-45FF-91F1-6C36276E6755}" srcId="{E095A57A-9CEC-4570-9378-78D8956ECD9C}" destId="{253BD5ED-811D-4832-A3D3-0AA9B1DEA1FD}" srcOrd="1" destOrd="0" parTransId="{53BD6292-42EE-4741-AD12-888C3B5F9E99}" sibTransId="{44063642-BCE0-4F9A-BB12-FE1BD06C9B44}"/>
    <dgm:cxn modelId="{83DB1BEE-4EBB-4279-9466-037895307D8B}" type="presOf" srcId="{931D08CF-94A2-4AAB-9018-1C47D5A0C21B}" destId="{49899897-3C82-49C4-8397-B881573E05BA}" srcOrd="0" destOrd="0" presId="urn:microsoft.com/office/officeart/2005/8/layout/hierarchy1"/>
    <dgm:cxn modelId="{E589E6F0-0ECC-413D-8DA4-CA9207B2BF92}" srcId="{E095A57A-9CEC-4570-9378-78D8956ECD9C}" destId="{931D08CF-94A2-4AAB-9018-1C47D5A0C21B}" srcOrd="0" destOrd="0" parTransId="{478CEC38-10EC-476A-A4F9-21FEE9F1595B}" sibTransId="{5153E195-2984-4489-986C-863ADB8871FB}"/>
    <dgm:cxn modelId="{2A59A4DC-24F8-4743-B244-D5238863187A}" type="presParOf" srcId="{AB1151FD-41C3-43B4-9BEC-321636D6A34C}" destId="{372AE0ED-1A07-4A51-89C5-D515C56840F1}" srcOrd="0" destOrd="0" presId="urn:microsoft.com/office/officeart/2005/8/layout/hierarchy1"/>
    <dgm:cxn modelId="{CAA78212-4F9B-4D9E-AC1B-558DCCB86C39}" type="presParOf" srcId="{372AE0ED-1A07-4A51-89C5-D515C56840F1}" destId="{0F237ECB-6502-474F-9584-4425DF87D87B}" srcOrd="0" destOrd="0" presId="urn:microsoft.com/office/officeart/2005/8/layout/hierarchy1"/>
    <dgm:cxn modelId="{697EE7FA-2EF5-40DF-88C6-E0E8ABC9C30D}" type="presParOf" srcId="{0F237ECB-6502-474F-9584-4425DF87D87B}" destId="{ABA4764F-0CD6-470E-B794-4D17E075A726}" srcOrd="0" destOrd="0" presId="urn:microsoft.com/office/officeart/2005/8/layout/hierarchy1"/>
    <dgm:cxn modelId="{39DA14F7-6B80-48EA-9A91-28D6D34B6F0E}" type="presParOf" srcId="{0F237ECB-6502-474F-9584-4425DF87D87B}" destId="{49899897-3C82-49C4-8397-B881573E05BA}" srcOrd="1" destOrd="0" presId="urn:microsoft.com/office/officeart/2005/8/layout/hierarchy1"/>
    <dgm:cxn modelId="{6E2B6C8D-0A08-4DA5-AF74-A8BF90EC1B85}" type="presParOf" srcId="{372AE0ED-1A07-4A51-89C5-D515C56840F1}" destId="{4A6F76AE-9790-4B01-ACA9-7B1DF3A1B496}" srcOrd="1" destOrd="0" presId="urn:microsoft.com/office/officeart/2005/8/layout/hierarchy1"/>
    <dgm:cxn modelId="{4654716C-6B2C-4067-8904-2CA414B54F40}" type="presParOf" srcId="{AB1151FD-41C3-43B4-9BEC-321636D6A34C}" destId="{7CEB9F5B-9EDD-45D5-BD66-602B0D69D758}" srcOrd="1" destOrd="0" presId="urn:microsoft.com/office/officeart/2005/8/layout/hierarchy1"/>
    <dgm:cxn modelId="{18A9C24B-55E6-4492-95D1-34B0888729B7}" type="presParOf" srcId="{7CEB9F5B-9EDD-45D5-BD66-602B0D69D758}" destId="{57B11D81-AACF-4185-AABA-98B0A50CD477}" srcOrd="0" destOrd="0" presId="urn:microsoft.com/office/officeart/2005/8/layout/hierarchy1"/>
    <dgm:cxn modelId="{E90F5C65-A2CE-4ACF-AE6F-C6A6E4E0F0CB}" type="presParOf" srcId="{57B11D81-AACF-4185-AABA-98B0A50CD477}" destId="{CD6A2EF8-FE90-48CD-8001-EF277A3FFE0F}" srcOrd="0" destOrd="0" presId="urn:microsoft.com/office/officeart/2005/8/layout/hierarchy1"/>
    <dgm:cxn modelId="{9336303B-4CC5-433B-B74D-4BA21F97733A}" type="presParOf" srcId="{57B11D81-AACF-4185-AABA-98B0A50CD477}" destId="{4CDDD5E2-6BE0-4C18-9E41-C5FD61E3B3F7}" srcOrd="1" destOrd="0" presId="urn:microsoft.com/office/officeart/2005/8/layout/hierarchy1"/>
    <dgm:cxn modelId="{75A5679E-75F2-49BF-A771-DC72AA7F116A}" type="presParOf" srcId="{7CEB9F5B-9EDD-45D5-BD66-602B0D69D758}" destId="{C75D687B-BB5C-44C3-A67D-8F3BD9E2892D}" srcOrd="1" destOrd="0" presId="urn:microsoft.com/office/officeart/2005/8/layout/hierarchy1"/>
    <dgm:cxn modelId="{9895B629-197E-44E2-8BCE-4B39BFC397C5}" type="presParOf" srcId="{AB1151FD-41C3-43B4-9BEC-321636D6A34C}" destId="{99FC0ADC-95DD-4BF9-A184-AA09B5224C34}" srcOrd="2" destOrd="0" presId="urn:microsoft.com/office/officeart/2005/8/layout/hierarchy1"/>
    <dgm:cxn modelId="{C4F482A9-DF2D-42FE-8F51-35A00C426624}" type="presParOf" srcId="{99FC0ADC-95DD-4BF9-A184-AA09B5224C34}" destId="{B1B5DB10-FD29-4B02-A625-781E02CD9701}" srcOrd="0" destOrd="0" presId="urn:microsoft.com/office/officeart/2005/8/layout/hierarchy1"/>
    <dgm:cxn modelId="{19C2CA3C-1977-4EFB-87EF-A1D6E4211E3C}" type="presParOf" srcId="{B1B5DB10-FD29-4B02-A625-781E02CD9701}" destId="{0BEA40CD-9D34-4B35-BD62-CCE5F00CB095}" srcOrd="0" destOrd="0" presId="urn:microsoft.com/office/officeart/2005/8/layout/hierarchy1"/>
    <dgm:cxn modelId="{1C8098D8-92AD-4E1E-916F-D4D3E02CE107}" type="presParOf" srcId="{B1B5DB10-FD29-4B02-A625-781E02CD9701}" destId="{DD77A81D-0314-4335-8265-82BBBDCA36E9}" srcOrd="1" destOrd="0" presId="urn:microsoft.com/office/officeart/2005/8/layout/hierarchy1"/>
    <dgm:cxn modelId="{6BA15F41-7945-4CD9-81D1-7649373DD261}" type="presParOf" srcId="{99FC0ADC-95DD-4BF9-A184-AA09B5224C34}" destId="{DAB8E08B-7C1A-45C9-84ED-8592438384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61C06A-9FD9-4D1E-9537-5D1F450545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C41875-355E-4881-B923-D2FF42B947A7}">
      <dgm:prSet/>
      <dgm:spPr/>
      <dgm:t>
        <a:bodyPr/>
        <a:lstStyle/>
        <a:p>
          <a:r>
            <a:rPr lang="ru-RU" b="1"/>
            <a:t>Беттік электромиография (беткі ЭМГ)</a:t>
          </a:r>
          <a:br>
            <a:rPr lang="ru-RU"/>
          </a:br>
          <a:r>
            <a:rPr lang="ru-RU"/>
            <a:t>– Электродтар теріге жапсырылады.</a:t>
          </a:r>
          <a:br>
            <a:rPr lang="ru-RU"/>
          </a:br>
          <a:r>
            <a:rPr lang="ru-RU"/>
            <a:t>– Ауыртпайтын, көбінесе физиологиялық зерттеулер мен спорттық медицинада қолданылады.</a:t>
          </a:r>
          <a:endParaRPr lang="en-US"/>
        </a:p>
      </dgm:t>
    </dgm:pt>
    <dgm:pt modelId="{9AE2503C-D65B-4C17-9DB6-EAF690DDC704}" type="parTrans" cxnId="{8DB51515-F059-49CE-8117-7233AA16FD12}">
      <dgm:prSet/>
      <dgm:spPr/>
      <dgm:t>
        <a:bodyPr/>
        <a:lstStyle/>
        <a:p>
          <a:endParaRPr lang="en-US"/>
        </a:p>
      </dgm:t>
    </dgm:pt>
    <dgm:pt modelId="{DB066E51-4693-4018-B6F8-4080EDABDED9}" type="sibTrans" cxnId="{8DB51515-F059-49CE-8117-7233AA16FD12}">
      <dgm:prSet/>
      <dgm:spPr/>
      <dgm:t>
        <a:bodyPr/>
        <a:lstStyle/>
        <a:p>
          <a:endParaRPr lang="en-US"/>
        </a:p>
      </dgm:t>
    </dgm:pt>
    <dgm:pt modelId="{68B35BB2-A29B-4589-AC06-FB873B50250D}">
      <dgm:prSet/>
      <dgm:spPr/>
      <dgm:t>
        <a:bodyPr/>
        <a:lstStyle/>
        <a:p>
          <a:r>
            <a:rPr lang="ru-RU" b="1"/>
            <a:t>Инвазивті (ине арқылы) электромиография</a:t>
          </a:r>
          <a:br>
            <a:rPr lang="ru-RU"/>
          </a:br>
          <a:r>
            <a:rPr lang="ru-RU"/>
            <a:t>– Жіңішке ине электрод бұлшықет ішіне енгізіледі.</a:t>
          </a:r>
          <a:br>
            <a:rPr lang="ru-RU"/>
          </a:br>
          <a:r>
            <a:rPr lang="ru-RU"/>
            <a:t>– Жеке бұлшықет талшықтарының белсенділігін дәл өлшейді.</a:t>
          </a:r>
          <a:endParaRPr lang="en-US"/>
        </a:p>
      </dgm:t>
    </dgm:pt>
    <dgm:pt modelId="{A13F98A4-13F2-4C70-A5C5-15E4C71B9F25}" type="parTrans" cxnId="{833A32C7-9532-48B5-906F-1AB186583F62}">
      <dgm:prSet/>
      <dgm:spPr/>
      <dgm:t>
        <a:bodyPr/>
        <a:lstStyle/>
        <a:p>
          <a:endParaRPr lang="en-US"/>
        </a:p>
      </dgm:t>
    </dgm:pt>
    <dgm:pt modelId="{ADBD5A0D-27B8-4D85-90FF-04891685879B}" type="sibTrans" cxnId="{833A32C7-9532-48B5-906F-1AB186583F62}">
      <dgm:prSet/>
      <dgm:spPr/>
      <dgm:t>
        <a:bodyPr/>
        <a:lstStyle/>
        <a:p>
          <a:endParaRPr lang="en-US"/>
        </a:p>
      </dgm:t>
    </dgm:pt>
    <dgm:pt modelId="{5849F39B-8F84-49AF-B063-295196684A4F}" type="pres">
      <dgm:prSet presAssocID="{8461C06A-9FD9-4D1E-9537-5D1F450545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670896-4563-47A6-B38C-C4E73E6987AE}" type="pres">
      <dgm:prSet presAssocID="{17C41875-355E-4881-B923-D2FF42B947A7}" presName="hierRoot1" presStyleCnt="0"/>
      <dgm:spPr/>
    </dgm:pt>
    <dgm:pt modelId="{61D4F302-CD9C-454C-842C-32FD58C7B33B}" type="pres">
      <dgm:prSet presAssocID="{17C41875-355E-4881-B923-D2FF42B947A7}" presName="composite" presStyleCnt="0"/>
      <dgm:spPr/>
    </dgm:pt>
    <dgm:pt modelId="{056108A2-C794-470B-9B53-AD6BC681BF65}" type="pres">
      <dgm:prSet presAssocID="{17C41875-355E-4881-B923-D2FF42B947A7}" presName="background" presStyleLbl="node0" presStyleIdx="0" presStyleCnt="2"/>
      <dgm:spPr/>
    </dgm:pt>
    <dgm:pt modelId="{C85707CC-1D2B-40C4-94D2-41AC5C35D12E}" type="pres">
      <dgm:prSet presAssocID="{17C41875-355E-4881-B923-D2FF42B947A7}" presName="text" presStyleLbl="fgAcc0" presStyleIdx="0" presStyleCnt="2">
        <dgm:presLayoutVars>
          <dgm:chPref val="3"/>
        </dgm:presLayoutVars>
      </dgm:prSet>
      <dgm:spPr/>
    </dgm:pt>
    <dgm:pt modelId="{A93D1007-746B-4094-B547-78627BB78661}" type="pres">
      <dgm:prSet presAssocID="{17C41875-355E-4881-B923-D2FF42B947A7}" presName="hierChild2" presStyleCnt="0"/>
      <dgm:spPr/>
    </dgm:pt>
    <dgm:pt modelId="{B44B9335-553C-41C7-881B-F798CF0DEAA1}" type="pres">
      <dgm:prSet presAssocID="{68B35BB2-A29B-4589-AC06-FB873B50250D}" presName="hierRoot1" presStyleCnt="0"/>
      <dgm:spPr/>
    </dgm:pt>
    <dgm:pt modelId="{9CD80C58-EF24-4573-AA86-C53DC9D3453C}" type="pres">
      <dgm:prSet presAssocID="{68B35BB2-A29B-4589-AC06-FB873B50250D}" presName="composite" presStyleCnt="0"/>
      <dgm:spPr/>
    </dgm:pt>
    <dgm:pt modelId="{6D7C2BB3-F90F-4E09-A422-11F67B27C074}" type="pres">
      <dgm:prSet presAssocID="{68B35BB2-A29B-4589-AC06-FB873B50250D}" presName="background" presStyleLbl="node0" presStyleIdx="1" presStyleCnt="2"/>
      <dgm:spPr/>
    </dgm:pt>
    <dgm:pt modelId="{EE1E28B5-6F7C-48E9-B169-A3D3C5265EEC}" type="pres">
      <dgm:prSet presAssocID="{68B35BB2-A29B-4589-AC06-FB873B50250D}" presName="text" presStyleLbl="fgAcc0" presStyleIdx="1" presStyleCnt="2">
        <dgm:presLayoutVars>
          <dgm:chPref val="3"/>
        </dgm:presLayoutVars>
      </dgm:prSet>
      <dgm:spPr/>
    </dgm:pt>
    <dgm:pt modelId="{18D8A699-BD32-4231-B457-CAC8A71E3D93}" type="pres">
      <dgm:prSet presAssocID="{68B35BB2-A29B-4589-AC06-FB873B50250D}" presName="hierChild2" presStyleCnt="0"/>
      <dgm:spPr/>
    </dgm:pt>
  </dgm:ptLst>
  <dgm:cxnLst>
    <dgm:cxn modelId="{8DB51515-F059-49CE-8117-7233AA16FD12}" srcId="{8461C06A-9FD9-4D1E-9537-5D1F45054503}" destId="{17C41875-355E-4881-B923-D2FF42B947A7}" srcOrd="0" destOrd="0" parTransId="{9AE2503C-D65B-4C17-9DB6-EAF690DDC704}" sibTransId="{DB066E51-4693-4018-B6F8-4080EDABDED9}"/>
    <dgm:cxn modelId="{833A32C7-9532-48B5-906F-1AB186583F62}" srcId="{8461C06A-9FD9-4D1E-9537-5D1F45054503}" destId="{68B35BB2-A29B-4589-AC06-FB873B50250D}" srcOrd="1" destOrd="0" parTransId="{A13F98A4-13F2-4C70-A5C5-15E4C71B9F25}" sibTransId="{ADBD5A0D-27B8-4D85-90FF-04891685879B}"/>
    <dgm:cxn modelId="{50898BD3-B0F8-4CBF-A7EA-9125338DB4BF}" type="presOf" srcId="{8461C06A-9FD9-4D1E-9537-5D1F45054503}" destId="{5849F39B-8F84-49AF-B063-295196684A4F}" srcOrd="0" destOrd="0" presId="urn:microsoft.com/office/officeart/2005/8/layout/hierarchy1"/>
    <dgm:cxn modelId="{64968AEB-07BC-4CAA-81C7-466CE3B85EF4}" type="presOf" srcId="{68B35BB2-A29B-4589-AC06-FB873B50250D}" destId="{EE1E28B5-6F7C-48E9-B169-A3D3C5265EEC}" srcOrd="0" destOrd="0" presId="urn:microsoft.com/office/officeart/2005/8/layout/hierarchy1"/>
    <dgm:cxn modelId="{0FF6BEEC-1001-4531-AAC5-2BC0E25B287F}" type="presOf" srcId="{17C41875-355E-4881-B923-D2FF42B947A7}" destId="{C85707CC-1D2B-40C4-94D2-41AC5C35D12E}" srcOrd="0" destOrd="0" presId="urn:microsoft.com/office/officeart/2005/8/layout/hierarchy1"/>
    <dgm:cxn modelId="{60951BA4-E6D2-4628-848D-5B5EEB7D9A7D}" type="presParOf" srcId="{5849F39B-8F84-49AF-B063-295196684A4F}" destId="{2A670896-4563-47A6-B38C-C4E73E6987AE}" srcOrd="0" destOrd="0" presId="urn:microsoft.com/office/officeart/2005/8/layout/hierarchy1"/>
    <dgm:cxn modelId="{7F32A3CB-F816-4FA6-8DFB-3DC314B8EF1A}" type="presParOf" srcId="{2A670896-4563-47A6-B38C-C4E73E6987AE}" destId="{61D4F302-CD9C-454C-842C-32FD58C7B33B}" srcOrd="0" destOrd="0" presId="urn:microsoft.com/office/officeart/2005/8/layout/hierarchy1"/>
    <dgm:cxn modelId="{B2DDA8BF-14C0-44BD-B15A-D9897C31372C}" type="presParOf" srcId="{61D4F302-CD9C-454C-842C-32FD58C7B33B}" destId="{056108A2-C794-470B-9B53-AD6BC681BF65}" srcOrd="0" destOrd="0" presId="urn:microsoft.com/office/officeart/2005/8/layout/hierarchy1"/>
    <dgm:cxn modelId="{64B85123-38C9-4975-A3E3-D1FC88794812}" type="presParOf" srcId="{61D4F302-CD9C-454C-842C-32FD58C7B33B}" destId="{C85707CC-1D2B-40C4-94D2-41AC5C35D12E}" srcOrd="1" destOrd="0" presId="urn:microsoft.com/office/officeart/2005/8/layout/hierarchy1"/>
    <dgm:cxn modelId="{8D6F21D8-546D-4BAB-A112-12A3CDADE3F0}" type="presParOf" srcId="{2A670896-4563-47A6-B38C-C4E73E6987AE}" destId="{A93D1007-746B-4094-B547-78627BB78661}" srcOrd="1" destOrd="0" presId="urn:microsoft.com/office/officeart/2005/8/layout/hierarchy1"/>
    <dgm:cxn modelId="{4CD53917-9D4D-4E66-8330-291F1679CA48}" type="presParOf" srcId="{5849F39B-8F84-49AF-B063-295196684A4F}" destId="{B44B9335-553C-41C7-881B-F798CF0DEAA1}" srcOrd="1" destOrd="0" presId="urn:microsoft.com/office/officeart/2005/8/layout/hierarchy1"/>
    <dgm:cxn modelId="{AC63C532-3E13-4CC0-96B2-ED4AC0F7FCDB}" type="presParOf" srcId="{B44B9335-553C-41C7-881B-F798CF0DEAA1}" destId="{9CD80C58-EF24-4573-AA86-C53DC9D3453C}" srcOrd="0" destOrd="0" presId="urn:microsoft.com/office/officeart/2005/8/layout/hierarchy1"/>
    <dgm:cxn modelId="{35B85EB4-1EBD-436A-8B36-3DEC5CBECD87}" type="presParOf" srcId="{9CD80C58-EF24-4573-AA86-C53DC9D3453C}" destId="{6D7C2BB3-F90F-4E09-A422-11F67B27C074}" srcOrd="0" destOrd="0" presId="urn:microsoft.com/office/officeart/2005/8/layout/hierarchy1"/>
    <dgm:cxn modelId="{F16DB15D-7912-4F88-AC72-71948691D45B}" type="presParOf" srcId="{9CD80C58-EF24-4573-AA86-C53DC9D3453C}" destId="{EE1E28B5-6F7C-48E9-B169-A3D3C5265EEC}" srcOrd="1" destOrd="0" presId="urn:microsoft.com/office/officeart/2005/8/layout/hierarchy1"/>
    <dgm:cxn modelId="{E66CCC8F-92F9-4F66-90F0-8A91C080E057}" type="presParOf" srcId="{B44B9335-553C-41C7-881B-F798CF0DEAA1}" destId="{18D8A699-BD32-4231-B457-CAC8A71E3D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62F3EB-F793-4A52-8CFD-CAF2940714C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6698307-5F1E-48E2-B13F-341843D536C0}">
      <dgm:prSet/>
      <dgm:spPr/>
      <dgm:t>
        <a:bodyPr/>
        <a:lstStyle/>
        <a:p>
          <a:r>
            <a:rPr lang="ru-RU"/>
            <a:t>Жүйке-бұлшықет ауруларын анықтау:</a:t>
          </a:r>
          <a:endParaRPr lang="en-US"/>
        </a:p>
      </dgm:t>
    </dgm:pt>
    <dgm:pt modelId="{C6E7D1CB-481C-4F78-BB48-44E93984C52A}" type="parTrans" cxnId="{B5804757-C6DC-4012-8FE5-E645C686E875}">
      <dgm:prSet/>
      <dgm:spPr/>
      <dgm:t>
        <a:bodyPr/>
        <a:lstStyle/>
        <a:p>
          <a:endParaRPr lang="en-US"/>
        </a:p>
      </dgm:t>
    </dgm:pt>
    <dgm:pt modelId="{4A43397D-2F24-492C-B7BB-CF22915D1C96}" type="sibTrans" cxnId="{B5804757-C6DC-4012-8FE5-E645C686E87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BB9158F-7C0A-46AE-AC23-3DDE73A1429C}">
      <dgm:prSet/>
      <dgm:spPr/>
      <dgm:t>
        <a:bodyPr/>
        <a:lstStyle/>
        <a:p>
          <a:r>
            <a:rPr lang="ru-RU" b="1"/>
            <a:t>Полинейропатиялар</a:t>
          </a:r>
          <a:r>
            <a:rPr lang="ru-RU"/>
            <a:t>, </a:t>
          </a:r>
          <a:r>
            <a:rPr lang="ru-RU" b="1"/>
            <a:t>миастения</a:t>
          </a:r>
          <a:r>
            <a:rPr lang="ru-RU"/>
            <a:t>, </a:t>
          </a:r>
          <a:r>
            <a:rPr lang="ru-RU" b="1"/>
            <a:t>бұлшықет дистрофиясы</a:t>
          </a:r>
          <a:r>
            <a:rPr lang="ru-RU"/>
            <a:t>, </a:t>
          </a:r>
          <a:r>
            <a:rPr lang="ru-RU" b="1"/>
            <a:t>радикулопатиялар</a:t>
          </a:r>
          <a:r>
            <a:rPr lang="ru-RU"/>
            <a:t>.</a:t>
          </a:r>
          <a:endParaRPr lang="en-US"/>
        </a:p>
      </dgm:t>
    </dgm:pt>
    <dgm:pt modelId="{AAC56FF4-FE28-42DD-85CB-77F6FD9400EC}" type="parTrans" cxnId="{1DA4ACCC-E2E3-4E24-952B-9A61541202D3}">
      <dgm:prSet/>
      <dgm:spPr/>
      <dgm:t>
        <a:bodyPr/>
        <a:lstStyle/>
        <a:p>
          <a:endParaRPr lang="en-US"/>
        </a:p>
      </dgm:t>
    </dgm:pt>
    <dgm:pt modelId="{A15A8769-672B-43ED-917A-2FE64A452CDF}" type="sibTrans" cxnId="{1DA4ACCC-E2E3-4E24-952B-9A61541202D3}">
      <dgm:prSet/>
      <dgm:spPr/>
      <dgm:t>
        <a:bodyPr/>
        <a:lstStyle/>
        <a:p>
          <a:endParaRPr lang="en-US"/>
        </a:p>
      </dgm:t>
    </dgm:pt>
    <dgm:pt modelId="{4E333781-7688-433B-8EF8-9B9BEBFB8584}">
      <dgm:prSet/>
      <dgm:spPr/>
      <dgm:t>
        <a:bodyPr/>
        <a:lstStyle/>
        <a:p>
          <a:r>
            <a:rPr lang="ru-RU" b="1"/>
            <a:t>Жарақаттан кейінгі</a:t>
          </a:r>
          <a:r>
            <a:rPr lang="ru-RU"/>
            <a:t> жүйке зақымдануын бағалау.</a:t>
          </a:r>
          <a:endParaRPr lang="en-US"/>
        </a:p>
      </dgm:t>
    </dgm:pt>
    <dgm:pt modelId="{BD2C3BE4-C692-4001-90E5-76AC15B0F47D}" type="parTrans" cxnId="{5112B7F3-A53A-43EA-AD2F-F7994F3A71F2}">
      <dgm:prSet/>
      <dgm:spPr/>
      <dgm:t>
        <a:bodyPr/>
        <a:lstStyle/>
        <a:p>
          <a:endParaRPr lang="en-US"/>
        </a:p>
      </dgm:t>
    </dgm:pt>
    <dgm:pt modelId="{D5135F0D-8FC8-4033-A0AF-AD722FB6447B}" type="sibTrans" cxnId="{5112B7F3-A53A-43EA-AD2F-F7994F3A71F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F8EC247-60D7-4EFA-ABB7-1A81C4D3264C}">
      <dgm:prSet/>
      <dgm:spPr/>
      <dgm:t>
        <a:bodyPr/>
        <a:lstStyle/>
        <a:p>
          <a:r>
            <a:rPr lang="ru-RU" b="1"/>
            <a:t>Бұлшықет спазмы</a:t>
          </a:r>
          <a:r>
            <a:rPr lang="ru-RU"/>
            <a:t>, </a:t>
          </a:r>
          <a:r>
            <a:rPr lang="ru-RU" b="1"/>
            <a:t>әлсіздік</a:t>
          </a:r>
          <a:r>
            <a:rPr lang="ru-RU"/>
            <a:t>, </a:t>
          </a:r>
          <a:r>
            <a:rPr lang="ru-RU" b="1"/>
            <a:t>діріл</a:t>
          </a:r>
          <a:r>
            <a:rPr lang="ru-RU"/>
            <a:t>, </a:t>
          </a:r>
          <a:r>
            <a:rPr lang="ru-RU" b="1"/>
            <a:t>ұйып қалу</a:t>
          </a:r>
          <a:r>
            <a:rPr lang="ru-RU"/>
            <a:t> себептерін анықтау.</a:t>
          </a:r>
          <a:endParaRPr lang="en-US"/>
        </a:p>
      </dgm:t>
    </dgm:pt>
    <dgm:pt modelId="{565AEFCD-02BC-4E53-8668-F44B696DA959}" type="parTrans" cxnId="{664122B7-A03E-485D-A247-46E08F9B0D07}">
      <dgm:prSet/>
      <dgm:spPr/>
      <dgm:t>
        <a:bodyPr/>
        <a:lstStyle/>
        <a:p>
          <a:endParaRPr lang="en-US"/>
        </a:p>
      </dgm:t>
    </dgm:pt>
    <dgm:pt modelId="{D8B5B4C8-CDFF-416D-BC74-576852F7918D}" type="sibTrans" cxnId="{664122B7-A03E-485D-A247-46E08F9B0D0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9140D73-F7B2-444A-BFD1-169B9E872DAA}">
      <dgm:prSet/>
      <dgm:spPr/>
      <dgm:t>
        <a:bodyPr/>
        <a:lstStyle/>
        <a:p>
          <a:r>
            <a:rPr lang="ru-RU" b="1"/>
            <a:t>Қимылдық реабилитацияда</a:t>
          </a:r>
          <a:r>
            <a:rPr lang="ru-RU"/>
            <a:t> және </a:t>
          </a:r>
          <a:r>
            <a:rPr lang="ru-RU" b="1"/>
            <a:t>спортшылардың бұлшықет белсенділігін талдауда</a:t>
          </a:r>
          <a:r>
            <a:rPr lang="ru-RU"/>
            <a:t>.</a:t>
          </a:r>
          <a:endParaRPr lang="en-US"/>
        </a:p>
      </dgm:t>
    </dgm:pt>
    <dgm:pt modelId="{0AD6CB52-3B2F-4B19-898E-5EBDE76C0ECE}" type="parTrans" cxnId="{C7A1F52E-0018-4AFA-923B-4320821E3D92}">
      <dgm:prSet/>
      <dgm:spPr/>
      <dgm:t>
        <a:bodyPr/>
        <a:lstStyle/>
        <a:p>
          <a:endParaRPr lang="en-US"/>
        </a:p>
      </dgm:t>
    </dgm:pt>
    <dgm:pt modelId="{23F06586-78F0-42A3-8D15-A5CCF353AFD4}" type="sibTrans" cxnId="{C7A1F52E-0018-4AFA-923B-4320821E3D9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4BD7D3F-2512-4711-9F53-DC88A5600449}" type="pres">
      <dgm:prSet presAssocID="{2662F3EB-F793-4A52-8CFD-CAF2940714C9}" presName="Name0" presStyleCnt="0">
        <dgm:presLayoutVars>
          <dgm:animLvl val="lvl"/>
          <dgm:resizeHandles val="exact"/>
        </dgm:presLayoutVars>
      </dgm:prSet>
      <dgm:spPr/>
    </dgm:pt>
    <dgm:pt modelId="{9C006739-DE6C-4F43-A4B0-BE5E0FA508A2}" type="pres">
      <dgm:prSet presAssocID="{96698307-5F1E-48E2-B13F-341843D536C0}" presName="compositeNode" presStyleCnt="0">
        <dgm:presLayoutVars>
          <dgm:bulletEnabled val="1"/>
        </dgm:presLayoutVars>
      </dgm:prSet>
      <dgm:spPr/>
    </dgm:pt>
    <dgm:pt modelId="{497BAAF9-4D1E-412E-9510-869FDDD0C5B8}" type="pres">
      <dgm:prSet presAssocID="{96698307-5F1E-48E2-B13F-341843D536C0}" presName="bgRect" presStyleLbl="bgAccFollowNode1" presStyleIdx="0" presStyleCnt="4"/>
      <dgm:spPr/>
    </dgm:pt>
    <dgm:pt modelId="{8ECBD48C-B036-4A02-BD7D-D1388305418C}" type="pres">
      <dgm:prSet presAssocID="{4A43397D-2F24-492C-B7BB-CF22915D1C9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18CBE468-0494-4CFA-BA21-91610C181275}" type="pres">
      <dgm:prSet presAssocID="{96698307-5F1E-48E2-B13F-341843D536C0}" presName="bottomLine" presStyleLbl="alignNode1" presStyleIdx="1" presStyleCnt="8">
        <dgm:presLayoutVars/>
      </dgm:prSet>
      <dgm:spPr/>
    </dgm:pt>
    <dgm:pt modelId="{3FB87F08-06AC-4714-A2DF-EE21E6780F69}" type="pres">
      <dgm:prSet presAssocID="{96698307-5F1E-48E2-B13F-341843D536C0}" presName="nodeText" presStyleLbl="bgAccFollowNode1" presStyleIdx="0" presStyleCnt="4">
        <dgm:presLayoutVars>
          <dgm:bulletEnabled val="1"/>
        </dgm:presLayoutVars>
      </dgm:prSet>
      <dgm:spPr/>
    </dgm:pt>
    <dgm:pt modelId="{FEE60BD5-89F3-420C-A7E8-0B7BD9CAEEA3}" type="pres">
      <dgm:prSet presAssocID="{4A43397D-2F24-492C-B7BB-CF22915D1C96}" presName="sibTrans" presStyleCnt="0"/>
      <dgm:spPr/>
    </dgm:pt>
    <dgm:pt modelId="{D1C095DB-7303-4C5D-BDB3-3100F27E3A8F}" type="pres">
      <dgm:prSet presAssocID="{4E333781-7688-433B-8EF8-9B9BEBFB8584}" presName="compositeNode" presStyleCnt="0">
        <dgm:presLayoutVars>
          <dgm:bulletEnabled val="1"/>
        </dgm:presLayoutVars>
      </dgm:prSet>
      <dgm:spPr/>
    </dgm:pt>
    <dgm:pt modelId="{CAA94E4D-3B6B-4322-8DE5-41F51D95E638}" type="pres">
      <dgm:prSet presAssocID="{4E333781-7688-433B-8EF8-9B9BEBFB8584}" presName="bgRect" presStyleLbl="bgAccFollowNode1" presStyleIdx="1" presStyleCnt="4"/>
      <dgm:spPr/>
    </dgm:pt>
    <dgm:pt modelId="{212F2710-7162-4BEB-81BB-43AC47F5A442}" type="pres">
      <dgm:prSet presAssocID="{D5135F0D-8FC8-4033-A0AF-AD722FB6447B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E91D7EF-69AA-4D1E-89A2-CCD74A017167}" type="pres">
      <dgm:prSet presAssocID="{4E333781-7688-433B-8EF8-9B9BEBFB8584}" presName="bottomLine" presStyleLbl="alignNode1" presStyleIdx="3" presStyleCnt="8">
        <dgm:presLayoutVars/>
      </dgm:prSet>
      <dgm:spPr/>
    </dgm:pt>
    <dgm:pt modelId="{4C20F490-9821-423F-8922-5775BF781E4A}" type="pres">
      <dgm:prSet presAssocID="{4E333781-7688-433B-8EF8-9B9BEBFB8584}" presName="nodeText" presStyleLbl="bgAccFollowNode1" presStyleIdx="1" presStyleCnt="4">
        <dgm:presLayoutVars>
          <dgm:bulletEnabled val="1"/>
        </dgm:presLayoutVars>
      </dgm:prSet>
      <dgm:spPr/>
    </dgm:pt>
    <dgm:pt modelId="{19927FD5-A71B-48D7-9F44-2032CC772051}" type="pres">
      <dgm:prSet presAssocID="{D5135F0D-8FC8-4033-A0AF-AD722FB6447B}" presName="sibTrans" presStyleCnt="0"/>
      <dgm:spPr/>
    </dgm:pt>
    <dgm:pt modelId="{4D51179A-E035-4DF3-830F-E7A03DA4E75F}" type="pres">
      <dgm:prSet presAssocID="{FF8EC247-60D7-4EFA-ABB7-1A81C4D3264C}" presName="compositeNode" presStyleCnt="0">
        <dgm:presLayoutVars>
          <dgm:bulletEnabled val="1"/>
        </dgm:presLayoutVars>
      </dgm:prSet>
      <dgm:spPr/>
    </dgm:pt>
    <dgm:pt modelId="{71BFFD97-D2D2-4D82-A1B5-3E50A7933163}" type="pres">
      <dgm:prSet presAssocID="{FF8EC247-60D7-4EFA-ABB7-1A81C4D3264C}" presName="bgRect" presStyleLbl="bgAccFollowNode1" presStyleIdx="2" presStyleCnt="4"/>
      <dgm:spPr/>
    </dgm:pt>
    <dgm:pt modelId="{7B11C73C-4681-436B-8938-C112FCAF72ED}" type="pres">
      <dgm:prSet presAssocID="{D8B5B4C8-CDFF-416D-BC74-576852F7918D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9A2DF621-9A3F-497D-8589-17E6659F2B4E}" type="pres">
      <dgm:prSet presAssocID="{FF8EC247-60D7-4EFA-ABB7-1A81C4D3264C}" presName="bottomLine" presStyleLbl="alignNode1" presStyleIdx="5" presStyleCnt="8">
        <dgm:presLayoutVars/>
      </dgm:prSet>
      <dgm:spPr/>
    </dgm:pt>
    <dgm:pt modelId="{02FE8368-C3C1-42C2-8B07-AC40111C2B9D}" type="pres">
      <dgm:prSet presAssocID="{FF8EC247-60D7-4EFA-ABB7-1A81C4D3264C}" presName="nodeText" presStyleLbl="bgAccFollowNode1" presStyleIdx="2" presStyleCnt="4">
        <dgm:presLayoutVars>
          <dgm:bulletEnabled val="1"/>
        </dgm:presLayoutVars>
      </dgm:prSet>
      <dgm:spPr/>
    </dgm:pt>
    <dgm:pt modelId="{3DA11A67-94CE-4865-B10F-F6DA98284F2F}" type="pres">
      <dgm:prSet presAssocID="{D8B5B4C8-CDFF-416D-BC74-576852F7918D}" presName="sibTrans" presStyleCnt="0"/>
      <dgm:spPr/>
    </dgm:pt>
    <dgm:pt modelId="{4B8D86AC-5796-4AA0-99EE-D1B1CF0581F8}" type="pres">
      <dgm:prSet presAssocID="{B9140D73-F7B2-444A-BFD1-169B9E872DAA}" presName="compositeNode" presStyleCnt="0">
        <dgm:presLayoutVars>
          <dgm:bulletEnabled val="1"/>
        </dgm:presLayoutVars>
      </dgm:prSet>
      <dgm:spPr/>
    </dgm:pt>
    <dgm:pt modelId="{4B4962C2-07EA-495A-B1C2-4FA085C75B19}" type="pres">
      <dgm:prSet presAssocID="{B9140D73-F7B2-444A-BFD1-169B9E872DAA}" presName="bgRect" presStyleLbl="bgAccFollowNode1" presStyleIdx="3" presStyleCnt="4"/>
      <dgm:spPr/>
    </dgm:pt>
    <dgm:pt modelId="{EC20B2B1-0FB5-45C6-892B-2154DDA89F23}" type="pres">
      <dgm:prSet presAssocID="{23F06586-78F0-42A3-8D15-A5CCF353AFD4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238EB88-64BC-4311-9DD6-066768C488F3}" type="pres">
      <dgm:prSet presAssocID="{B9140D73-F7B2-444A-BFD1-169B9E872DAA}" presName="bottomLine" presStyleLbl="alignNode1" presStyleIdx="7" presStyleCnt="8">
        <dgm:presLayoutVars/>
      </dgm:prSet>
      <dgm:spPr/>
    </dgm:pt>
    <dgm:pt modelId="{12A2140E-AF6C-4065-A23C-6DA15FB190C9}" type="pres">
      <dgm:prSet presAssocID="{B9140D73-F7B2-444A-BFD1-169B9E872DAA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74CC6C0C-43D2-489B-8B03-F64853ACD2F4}" type="presOf" srcId="{96698307-5F1E-48E2-B13F-341843D536C0}" destId="{3FB87F08-06AC-4714-A2DF-EE21E6780F69}" srcOrd="1" destOrd="0" presId="urn:microsoft.com/office/officeart/2016/7/layout/BasicLinearProcessNumbered"/>
    <dgm:cxn modelId="{574C9119-654C-4624-B887-25589038267B}" type="presOf" srcId="{96698307-5F1E-48E2-B13F-341843D536C0}" destId="{497BAAF9-4D1E-412E-9510-869FDDD0C5B8}" srcOrd="0" destOrd="0" presId="urn:microsoft.com/office/officeart/2016/7/layout/BasicLinearProcessNumbered"/>
    <dgm:cxn modelId="{821F432A-AB2D-4D31-8BC2-35C2C524CECB}" type="presOf" srcId="{FF8EC247-60D7-4EFA-ABB7-1A81C4D3264C}" destId="{71BFFD97-D2D2-4D82-A1B5-3E50A7933163}" srcOrd="0" destOrd="0" presId="urn:microsoft.com/office/officeart/2016/7/layout/BasicLinearProcessNumbered"/>
    <dgm:cxn modelId="{C7A1F52E-0018-4AFA-923B-4320821E3D92}" srcId="{2662F3EB-F793-4A52-8CFD-CAF2940714C9}" destId="{B9140D73-F7B2-444A-BFD1-169B9E872DAA}" srcOrd="3" destOrd="0" parTransId="{0AD6CB52-3B2F-4B19-898E-5EBDE76C0ECE}" sibTransId="{23F06586-78F0-42A3-8D15-A5CCF353AFD4}"/>
    <dgm:cxn modelId="{60F66A4E-AFFF-4378-BE4E-4E9E5AD3CDC8}" type="presOf" srcId="{D8B5B4C8-CDFF-416D-BC74-576852F7918D}" destId="{7B11C73C-4681-436B-8938-C112FCAF72ED}" srcOrd="0" destOrd="0" presId="urn:microsoft.com/office/officeart/2016/7/layout/BasicLinearProcessNumbered"/>
    <dgm:cxn modelId="{AEC6C36E-4D63-467D-8CF4-BA81E06CAA99}" type="presOf" srcId="{4E333781-7688-433B-8EF8-9B9BEBFB8584}" destId="{CAA94E4D-3B6B-4322-8DE5-41F51D95E638}" srcOrd="0" destOrd="0" presId="urn:microsoft.com/office/officeart/2016/7/layout/BasicLinearProcessNumbered"/>
    <dgm:cxn modelId="{A1A7D16F-5FC8-4637-99F9-49C489A42758}" type="presOf" srcId="{D5135F0D-8FC8-4033-A0AF-AD722FB6447B}" destId="{212F2710-7162-4BEB-81BB-43AC47F5A442}" srcOrd="0" destOrd="0" presId="urn:microsoft.com/office/officeart/2016/7/layout/BasicLinearProcessNumbered"/>
    <dgm:cxn modelId="{44994356-E5B6-4F5A-8AF1-05C4067C45C7}" type="presOf" srcId="{23F06586-78F0-42A3-8D15-A5CCF353AFD4}" destId="{EC20B2B1-0FB5-45C6-892B-2154DDA89F23}" srcOrd="0" destOrd="0" presId="urn:microsoft.com/office/officeart/2016/7/layout/BasicLinearProcessNumbered"/>
    <dgm:cxn modelId="{B5804757-C6DC-4012-8FE5-E645C686E875}" srcId="{2662F3EB-F793-4A52-8CFD-CAF2940714C9}" destId="{96698307-5F1E-48E2-B13F-341843D536C0}" srcOrd="0" destOrd="0" parTransId="{C6E7D1CB-481C-4F78-BB48-44E93984C52A}" sibTransId="{4A43397D-2F24-492C-B7BB-CF22915D1C96}"/>
    <dgm:cxn modelId="{5ADC678E-2D3D-4CC2-9B74-4C54EB217740}" type="presOf" srcId="{2662F3EB-F793-4A52-8CFD-CAF2940714C9}" destId="{04BD7D3F-2512-4711-9F53-DC88A5600449}" srcOrd="0" destOrd="0" presId="urn:microsoft.com/office/officeart/2016/7/layout/BasicLinearProcessNumbered"/>
    <dgm:cxn modelId="{8128319D-6648-43B1-A8A7-C9247FE5172C}" type="presOf" srcId="{4E333781-7688-433B-8EF8-9B9BEBFB8584}" destId="{4C20F490-9821-423F-8922-5775BF781E4A}" srcOrd="1" destOrd="0" presId="urn:microsoft.com/office/officeart/2016/7/layout/BasicLinearProcessNumbered"/>
    <dgm:cxn modelId="{6E1AD7AB-C297-4583-B442-B82B273E3E22}" type="presOf" srcId="{4A43397D-2F24-492C-B7BB-CF22915D1C96}" destId="{8ECBD48C-B036-4A02-BD7D-D1388305418C}" srcOrd="0" destOrd="0" presId="urn:microsoft.com/office/officeart/2016/7/layout/BasicLinearProcessNumbered"/>
    <dgm:cxn modelId="{664122B7-A03E-485D-A247-46E08F9B0D07}" srcId="{2662F3EB-F793-4A52-8CFD-CAF2940714C9}" destId="{FF8EC247-60D7-4EFA-ABB7-1A81C4D3264C}" srcOrd="2" destOrd="0" parTransId="{565AEFCD-02BC-4E53-8668-F44B696DA959}" sibTransId="{D8B5B4C8-CDFF-416D-BC74-576852F7918D}"/>
    <dgm:cxn modelId="{0D246BBE-577F-421A-B97D-6DF2793821EE}" type="presOf" srcId="{B9140D73-F7B2-444A-BFD1-169B9E872DAA}" destId="{12A2140E-AF6C-4065-A23C-6DA15FB190C9}" srcOrd="1" destOrd="0" presId="urn:microsoft.com/office/officeart/2016/7/layout/BasicLinearProcessNumbered"/>
    <dgm:cxn modelId="{1DA4ACCC-E2E3-4E24-952B-9A61541202D3}" srcId="{96698307-5F1E-48E2-B13F-341843D536C0}" destId="{8BB9158F-7C0A-46AE-AC23-3DDE73A1429C}" srcOrd="0" destOrd="0" parTransId="{AAC56FF4-FE28-42DD-85CB-77F6FD9400EC}" sibTransId="{A15A8769-672B-43ED-917A-2FE64A452CDF}"/>
    <dgm:cxn modelId="{307F4CE0-950F-4941-8CD1-33CC6CE4DEB8}" type="presOf" srcId="{8BB9158F-7C0A-46AE-AC23-3DDE73A1429C}" destId="{3FB87F08-06AC-4714-A2DF-EE21E6780F69}" srcOrd="0" destOrd="1" presId="urn:microsoft.com/office/officeart/2016/7/layout/BasicLinearProcessNumbered"/>
    <dgm:cxn modelId="{EA681BE3-5B9E-4A01-AD0B-C9A8525328A2}" type="presOf" srcId="{B9140D73-F7B2-444A-BFD1-169B9E872DAA}" destId="{4B4962C2-07EA-495A-B1C2-4FA085C75B19}" srcOrd="0" destOrd="0" presId="urn:microsoft.com/office/officeart/2016/7/layout/BasicLinearProcessNumbered"/>
    <dgm:cxn modelId="{18CD76F1-3271-4847-878D-BFE5B4FDA49F}" type="presOf" srcId="{FF8EC247-60D7-4EFA-ABB7-1A81C4D3264C}" destId="{02FE8368-C3C1-42C2-8B07-AC40111C2B9D}" srcOrd="1" destOrd="0" presId="urn:microsoft.com/office/officeart/2016/7/layout/BasicLinearProcessNumbered"/>
    <dgm:cxn modelId="{5112B7F3-A53A-43EA-AD2F-F7994F3A71F2}" srcId="{2662F3EB-F793-4A52-8CFD-CAF2940714C9}" destId="{4E333781-7688-433B-8EF8-9B9BEBFB8584}" srcOrd="1" destOrd="0" parTransId="{BD2C3BE4-C692-4001-90E5-76AC15B0F47D}" sibTransId="{D5135F0D-8FC8-4033-A0AF-AD722FB6447B}"/>
    <dgm:cxn modelId="{DC3BA593-B55C-4CD3-A272-9BB30768F92E}" type="presParOf" srcId="{04BD7D3F-2512-4711-9F53-DC88A5600449}" destId="{9C006739-DE6C-4F43-A4B0-BE5E0FA508A2}" srcOrd="0" destOrd="0" presId="urn:microsoft.com/office/officeart/2016/7/layout/BasicLinearProcessNumbered"/>
    <dgm:cxn modelId="{15FDAC60-9AD5-4142-A96B-ABE795D0698D}" type="presParOf" srcId="{9C006739-DE6C-4F43-A4B0-BE5E0FA508A2}" destId="{497BAAF9-4D1E-412E-9510-869FDDD0C5B8}" srcOrd="0" destOrd="0" presId="urn:microsoft.com/office/officeart/2016/7/layout/BasicLinearProcessNumbered"/>
    <dgm:cxn modelId="{55E89373-C76D-495D-9184-050D282AE41A}" type="presParOf" srcId="{9C006739-DE6C-4F43-A4B0-BE5E0FA508A2}" destId="{8ECBD48C-B036-4A02-BD7D-D1388305418C}" srcOrd="1" destOrd="0" presId="urn:microsoft.com/office/officeart/2016/7/layout/BasicLinearProcessNumbered"/>
    <dgm:cxn modelId="{4F95E125-6F35-459D-B65F-F023D08ABFCD}" type="presParOf" srcId="{9C006739-DE6C-4F43-A4B0-BE5E0FA508A2}" destId="{18CBE468-0494-4CFA-BA21-91610C181275}" srcOrd="2" destOrd="0" presId="urn:microsoft.com/office/officeart/2016/7/layout/BasicLinearProcessNumbered"/>
    <dgm:cxn modelId="{0D407CC4-080E-4BBD-8AF4-8B3C7DDF13DA}" type="presParOf" srcId="{9C006739-DE6C-4F43-A4B0-BE5E0FA508A2}" destId="{3FB87F08-06AC-4714-A2DF-EE21E6780F69}" srcOrd="3" destOrd="0" presId="urn:microsoft.com/office/officeart/2016/7/layout/BasicLinearProcessNumbered"/>
    <dgm:cxn modelId="{91B8342C-8B0D-4153-94F1-3DF7556CA5A8}" type="presParOf" srcId="{04BD7D3F-2512-4711-9F53-DC88A5600449}" destId="{FEE60BD5-89F3-420C-A7E8-0B7BD9CAEEA3}" srcOrd="1" destOrd="0" presId="urn:microsoft.com/office/officeart/2016/7/layout/BasicLinearProcessNumbered"/>
    <dgm:cxn modelId="{FDEB1A70-D4C1-4118-A9D6-19FCC95993C3}" type="presParOf" srcId="{04BD7D3F-2512-4711-9F53-DC88A5600449}" destId="{D1C095DB-7303-4C5D-BDB3-3100F27E3A8F}" srcOrd="2" destOrd="0" presId="urn:microsoft.com/office/officeart/2016/7/layout/BasicLinearProcessNumbered"/>
    <dgm:cxn modelId="{2470B4A9-9A2C-4EE2-9C74-CC884465BD43}" type="presParOf" srcId="{D1C095DB-7303-4C5D-BDB3-3100F27E3A8F}" destId="{CAA94E4D-3B6B-4322-8DE5-41F51D95E638}" srcOrd="0" destOrd="0" presId="urn:microsoft.com/office/officeart/2016/7/layout/BasicLinearProcessNumbered"/>
    <dgm:cxn modelId="{AEDA1793-909C-4EEA-BBA2-0CBDD0D6796F}" type="presParOf" srcId="{D1C095DB-7303-4C5D-BDB3-3100F27E3A8F}" destId="{212F2710-7162-4BEB-81BB-43AC47F5A442}" srcOrd="1" destOrd="0" presId="urn:microsoft.com/office/officeart/2016/7/layout/BasicLinearProcessNumbered"/>
    <dgm:cxn modelId="{D85F6A2F-D1CA-4AD3-A390-4221AB811529}" type="presParOf" srcId="{D1C095DB-7303-4C5D-BDB3-3100F27E3A8F}" destId="{EE91D7EF-69AA-4D1E-89A2-CCD74A017167}" srcOrd="2" destOrd="0" presId="urn:microsoft.com/office/officeart/2016/7/layout/BasicLinearProcessNumbered"/>
    <dgm:cxn modelId="{E7409540-EB4F-4D92-8B92-4FBC9C047B1E}" type="presParOf" srcId="{D1C095DB-7303-4C5D-BDB3-3100F27E3A8F}" destId="{4C20F490-9821-423F-8922-5775BF781E4A}" srcOrd="3" destOrd="0" presId="urn:microsoft.com/office/officeart/2016/7/layout/BasicLinearProcessNumbered"/>
    <dgm:cxn modelId="{B3912886-C29E-4B92-857B-929DBFC5415F}" type="presParOf" srcId="{04BD7D3F-2512-4711-9F53-DC88A5600449}" destId="{19927FD5-A71B-48D7-9F44-2032CC772051}" srcOrd="3" destOrd="0" presId="urn:microsoft.com/office/officeart/2016/7/layout/BasicLinearProcessNumbered"/>
    <dgm:cxn modelId="{DA92FF07-6241-46FF-8042-784F7E99858D}" type="presParOf" srcId="{04BD7D3F-2512-4711-9F53-DC88A5600449}" destId="{4D51179A-E035-4DF3-830F-E7A03DA4E75F}" srcOrd="4" destOrd="0" presId="urn:microsoft.com/office/officeart/2016/7/layout/BasicLinearProcessNumbered"/>
    <dgm:cxn modelId="{62D1957D-216B-4270-B295-BF7C178B8F1C}" type="presParOf" srcId="{4D51179A-E035-4DF3-830F-E7A03DA4E75F}" destId="{71BFFD97-D2D2-4D82-A1B5-3E50A7933163}" srcOrd="0" destOrd="0" presId="urn:microsoft.com/office/officeart/2016/7/layout/BasicLinearProcessNumbered"/>
    <dgm:cxn modelId="{330A67FB-205A-41CD-ABD1-ACE5EB480885}" type="presParOf" srcId="{4D51179A-E035-4DF3-830F-E7A03DA4E75F}" destId="{7B11C73C-4681-436B-8938-C112FCAF72ED}" srcOrd="1" destOrd="0" presId="urn:microsoft.com/office/officeart/2016/7/layout/BasicLinearProcessNumbered"/>
    <dgm:cxn modelId="{FD98FEFE-6520-444F-BFFB-39AC3313E12D}" type="presParOf" srcId="{4D51179A-E035-4DF3-830F-E7A03DA4E75F}" destId="{9A2DF621-9A3F-497D-8589-17E6659F2B4E}" srcOrd="2" destOrd="0" presId="urn:microsoft.com/office/officeart/2016/7/layout/BasicLinearProcessNumbered"/>
    <dgm:cxn modelId="{CB8046F7-1338-4859-9D8B-F9107E7B5471}" type="presParOf" srcId="{4D51179A-E035-4DF3-830F-E7A03DA4E75F}" destId="{02FE8368-C3C1-42C2-8B07-AC40111C2B9D}" srcOrd="3" destOrd="0" presId="urn:microsoft.com/office/officeart/2016/7/layout/BasicLinearProcessNumbered"/>
    <dgm:cxn modelId="{7B60E667-2964-4AFF-99FE-80426C9C35EB}" type="presParOf" srcId="{04BD7D3F-2512-4711-9F53-DC88A5600449}" destId="{3DA11A67-94CE-4865-B10F-F6DA98284F2F}" srcOrd="5" destOrd="0" presId="urn:microsoft.com/office/officeart/2016/7/layout/BasicLinearProcessNumbered"/>
    <dgm:cxn modelId="{CD6BF251-D35F-4024-8753-2B1596E4DC2B}" type="presParOf" srcId="{04BD7D3F-2512-4711-9F53-DC88A5600449}" destId="{4B8D86AC-5796-4AA0-99EE-D1B1CF0581F8}" srcOrd="6" destOrd="0" presId="urn:microsoft.com/office/officeart/2016/7/layout/BasicLinearProcessNumbered"/>
    <dgm:cxn modelId="{3CD2177C-6090-43CB-93A3-70AFC3A27F85}" type="presParOf" srcId="{4B8D86AC-5796-4AA0-99EE-D1B1CF0581F8}" destId="{4B4962C2-07EA-495A-B1C2-4FA085C75B19}" srcOrd="0" destOrd="0" presId="urn:microsoft.com/office/officeart/2016/7/layout/BasicLinearProcessNumbered"/>
    <dgm:cxn modelId="{87D7472A-FD88-4150-9619-9DDC6B704844}" type="presParOf" srcId="{4B8D86AC-5796-4AA0-99EE-D1B1CF0581F8}" destId="{EC20B2B1-0FB5-45C6-892B-2154DDA89F23}" srcOrd="1" destOrd="0" presId="urn:microsoft.com/office/officeart/2016/7/layout/BasicLinearProcessNumbered"/>
    <dgm:cxn modelId="{97103BD0-32A1-45AA-ACEE-24ECD2AEBBC9}" type="presParOf" srcId="{4B8D86AC-5796-4AA0-99EE-D1B1CF0581F8}" destId="{8238EB88-64BC-4311-9DD6-066768C488F3}" srcOrd="2" destOrd="0" presId="urn:microsoft.com/office/officeart/2016/7/layout/BasicLinearProcessNumbered"/>
    <dgm:cxn modelId="{1AC3423C-8896-46CA-A606-A0F2CE095A72}" type="presParOf" srcId="{4B8D86AC-5796-4AA0-99EE-D1B1CF0581F8}" destId="{12A2140E-AF6C-4065-A23C-6DA15FB190C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F8DBDE-6891-453A-8BE6-6BF86A178F8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213D321-A014-4036-9B86-869D0D62DB6E}">
      <dgm:prSet/>
      <dgm:spPr/>
      <dgm:t>
        <a:bodyPr/>
        <a:lstStyle/>
        <a:p>
          <a:r>
            <a:rPr lang="ru-RU"/>
            <a:t>Электрлік сигналдарды диагностика үшін ғана емес, емдеу үшін де қолдануға болады.</a:t>
          </a:r>
          <a:endParaRPr lang="en-US"/>
        </a:p>
      </dgm:t>
    </dgm:pt>
    <dgm:pt modelId="{FE447821-605C-46C7-A9A7-17FA0E525EC2}" type="parTrans" cxnId="{DFC338C5-6078-43C9-B632-76E1435B8DEC}">
      <dgm:prSet/>
      <dgm:spPr/>
      <dgm:t>
        <a:bodyPr/>
        <a:lstStyle/>
        <a:p>
          <a:endParaRPr lang="en-US"/>
        </a:p>
      </dgm:t>
    </dgm:pt>
    <dgm:pt modelId="{D012AB5E-A0D4-4EAD-B890-C27173B4AACD}" type="sibTrans" cxnId="{DFC338C5-6078-43C9-B632-76E1435B8DEC}">
      <dgm:prSet/>
      <dgm:spPr/>
      <dgm:t>
        <a:bodyPr/>
        <a:lstStyle/>
        <a:p>
          <a:endParaRPr lang="en-US"/>
        </a:p>
      </dgm:t>
    </dgm:pt>
    <dgm:pt modelId="{E8D52908-9B17-4FB8-BB85-77012F028160}">
      <dgm:prSet/>
      <dgm:spPr/>
      <dgm:t>
        <a:bodyPr/>
        <a:lstStyle/>
        <a:p>
          <a:r>
            <a:rPr lang="ru-RU" dirty="0"/>
            <a:t>Нейромодуляция: </a:t>
          </a:r>
          <a:r>
            <a:rPr lang="ru-RU" dirty="0" err="1"/>
            <a:t>бұзылуларды</a:t>
          </a:r>
          <a:r>
            <a:rPr lang="ru-RU" dirty="0"/>
            <a:t> </a:t>
          </a:r>
          <a:r>
            <a:rPr lang="ru-RU" dirty="0" err="1"/>
            <a:t>түзету</a:t>
          </a:r>
          <a:r>
            <a:rPr lang="ru-RU" dirty="0"/>
            <a:t> </a:t>
          </a:r>
          <a:r>
            <a:rPr lang="ru-RU" dirty="0" err="1"/>
            <a:t>үшін</a:t>
          </a:r>
          <a:r>
            <a:rPr lang="ru-RU" dirty="0"/>
            <a:t> </a:t>
          </a:r>
          <a:r>
            <a:rPr lang="ru-RU" dirty="0" err="1"/>
            <a:t>жүйке</a:t>
          </a:r>
          <a:r>
            <a:rPr lang="ru-RU" dirty="0"/>
            <a:t> </a:t>
          </a:r>
          <a:r>
            <a:rPr lang="ru-RU" dirty="0" err="1"/>
            <a:t>жүйесіне</a:t>
          </a:r>
          <a:r>
            <a:rPr lang="ru-RU" dirty="0"/>
            <a:t> </a:t>
          </a:r>
          <a:r>
            <a:rPr lang="ru-RU" dirty="0" err="1"/>
            <a:t>электрлік</a:t>
          </a:r>
          <a:r>
            <a:rPr lang="ru-RU" dirty="0"/>
            <a:t> </a:t>
          </a:r>
          <a:r>
            <a:rPr lang="ru-RU" dirty="0" err="1"/>
            <a:t>импульстарды</a:t>
          </a:r>
          <a:r>
            <a:rPr lang="ru-RU" dirty="0"/>
            <a:t> </a:t>
          </a:r>
          <a:r>
            <a:rPr lang="ru-RU" dirty="0" err="1"/>
            <a:t>қолдануға</a:t>
          </a:r>
          <a:r>
            <a:rPr lang="ru-RU" dirty="0"/>
            <a:t> </a:t>
          </a:r>
          <a:r>
            <a:rPr lang="ru-RU" dirty="0" err="1"/>
            <a:t>негізделген</a:t>
          </a:r>
          <a:r>
            <a:rPr lang="ru-RU" dirty="0"/>
            <a:t> </a:t>
          </a:r>
          <a:r>
            <a:rPr lang="ru-RU" dirty="0" err="1"/>
            <a:t>емдеу</a:t>
          </a:r>
          <a:r>
            <a:rPr lang="ru-RU" dirty="0"/>
            <a:t> </a:t>
          </a:r>
          <a:r>
            <a:rPr lang="ru-RU" dirty="0" err="1"/>
            <a:t>әдісі</a:t>
          </a:r>
          <a:r>
            <a:rPr lang="ru-RU" dirty="0"/>
            <a:t>.</a:t>
          </a:r>
          <a:endParaRPr lang="en-US" dirty="0"/>
        </a:p>
      </dgm:t>
    </dgm:pt>
    <dgm:pt modelId="{51BCC005-C870-4C32-94B2-591A7703DBD8}" type="parTrans" cxnId="{323DEFBB-529A-490A-856F-1CD3E8F66E16}">
      <dgm:prSet/>
      <dgm:spPr/>
      <dgm:t>
        <a:bodyPr/>
        <a:lstStyle/>
        <a:p>
          <a:endParaRPr lang="en-US"/>
        </a:p>
      </dgm:t>
    </dgm:pt>
    <dgm:pt modelId="{DAE52539-231A-4E84-8B46-365817226885}" type="sibTrans" cxnId="{323DEFBB-529A-490A-856F-1CD3E8F66E16}">
      <dgm:prSet/>
      <dgm:spPr/>
      <dgm:t>
        <a:bodyPr/>
        <a:lstStyle/>
        <a:p>
          <a:endParaRPr lang="en-US"/>
        </a:p>
      </dgm:t>
    </dgm:pt>
    <dgm:pt modelId="{343FF6CE-320F-4530-84D4-3D22503C5C3B}">
      <dgm:prSet/>
      <dgm:spPr/>
      <dgm:t>
        <a:bodyPr/>
        <a:lstStyle/>
        <a:p>
          <a:r>
            <a:rPr lang="ru-RU"/>
            <a:t>Электрлік ынталандыру: жараларды емдеуді және басқа қалпына келтіру процестерін жеделдету үшін қолданылуы мүмкін.</a:t>
          </a:r>
          <a:endParaRPr lang="en-US"/>
        </a:p>
      </dgm:t>
    </dgm:pt>
    <dgm:pt modelId="{E7DFA437-66BB-4BFD-89DE-1566CFF653E0}" type="parTrans" cxnId="{CCEA6E07-DCBE-42D8-8D2E-70471A9F2D76}">
      <dgm:prSet/>
      <dgm:spPr/>
      <dgm:t>
        <a:bodyPr/>
        <a:lstStyle/>
        <a:p>
          <a:endParaRPr lang="en-US"/>
        </a:p>
      </dgm:t>
    </dgm:pt>
    <dgm:pt modelId="{25A48D0B-705B-44B7-B5A4-07D2EA62D6FA}" type="sibTrans" cxnId="{CCEA6E07-DCBE-42D8-8D2E-70471A9F2D76}">
      <dgm:prSet/>
      <dgm:spPr/>
      <dgm:t>
        <a:bodyPr/>
        <a:lstStyle/>
        <a:p>
          <a:endParaRPr lang="en-US"/>
        </a:p>
      </dgm:t>
    </dgm:pt>
    <dgm:pt modelId="{8AFF3831-81E9-472F-BA4A-B320B6ABC3D3}" type="pres">
      <dgm:prSet presAssocID="{85F8DBDE-6891-453A-8BE6-6BF86A178F87}" presName="outerComposite" presStyleCnt="0">
        <dgm:presLayoutVars>
          <dgm:chMax val="5"/>
          <dgm:dir/>
          <dgm:resizeHandles val="exact"/>
        </dgm:presLayoutVars>
      </dgm:prSet>
      <dgm:spPr/>
    </dgm:pt>
    <dgm:pt modelId="{BEC5C265-DE1F-40CC-9E0D-BDF1DEC4B8EC}" type="pres">
      <dgm:prSet presAssocID="{85F8DBDE-6891-453A-8BE6-6BF86A178F87}" presName="dummyMaxCanvas" presStyleCnt="0">
        <dgm:presLayoutVars/>
      </dgm:prSet>
      <dgm:spPr/>
    </dgm:pt>
    <dgm:pt modelId="{91F20CAE-BDD5-4336-B93E-EC239773E432}" type="pres">
      <dgm:prSet presAssocID="{85F8DBDE-6891-453A-8BE6-6BF86A178F87}" presName="ThreeNodes_1" presStyleLbl="node1" presStyleIdx="0" presStyleCnt="3">
        <dgm:presLayoutVars>
          <dgm:bulletEnabled val="1"/>
        </dgm:presLayoutVars>
      </dgm:prSet>
      <dgm:spPr/>
    </dgm:pt>
    <dgm:pt modelId="{6DF4999C-4F1E-4A43-AAC9-D2BCBB28EC95}" type="pres">
      <dgm:prSet presAssocID="{85F8DBDE-6891-453A-8BE6-6BF86A178F87}" presName="ThreeNodes_2" presStyleLbl="node1" presStyleIdx="1" presStyleCnt="3">
        <dgm:presLayoutVars>
          <dgm:bulletEnabled val="1"/>
        </dgm:presLayoutVars>
      </dgm:prSet>
      <dgm:spPr/>
    </dgm:pt>
    <dgm:pt modelId="{F9F405C5-CAFE-46ED-B718-E4BBA44B3914}" type="pres">
      <dgm:prSet presAssocID="{85F8DBDE-6891-453A-8BE6-6BF86A178F87}" presName="ThreeNodes_3" presStyleLbl="node1" presStyleIdx="2" presStyleCnt="3">
        <dgm:presLayoutVars>
          <dgm:bulletEnabled val="1"/>
        </dgm:presLayoutVars>
      </dgm:prSet>
      <dgm:spPr/>
    </dgm:pt>
    <dgm:pt modelId="{D2AB91C8-B694-4AC7-9809-AADF903C204F}" type="pres">
      <dgm:prSet presAssocID="{85F8DBDE-6891-453A-8BE6-6BF86A178F87}" presName="ThreeConn_1-2" presStyleLbl="fgAccFollowNode1" presStyleIdx="0" presStyleCnt="2">
        <dgm:presLayoutVars>
          <dgm:bulletEnabled val="1"/>
        </dgm:presLayoutVars>
      </dgm:prSet>
      <dgm:spPr/>
    </dgm:pt>
    <dgm:pt modelId="{0847F05A-4CB9-4577-B9D8-FE82E3EDDDE4}" type="pres">
      <dgm:prSet presAssocID="{85F8DBDE-6891-453A-8BE6-6BF86A178F87}" presName="ThreeConn_2-3" presStyleLbl="fgAccFollowNode1" presStyleIdx="1" presStyleCnt="2">
        <dgm:presLayoutVars>
          <dgm:bulletEnabled val="1"/>
        </dgm:presLayoutVars>
      </dgm:prSet>
      <dgm:spPr/>
    </dgm:pt>
    <dgm:pt modelId="{18F6A28A-E9C6-445C-BAEB-5C91D978E649}" type="pres">
      <dgm:prSet presAssocID="{85F8DBDE-6891-453A-8BE6-6BF86A178F87}" presName="ThreeNodes_1_text" presStyleLbl="node1" presStyleIdx="2" presStyleCnt="3">
        <dgm:presLayoutVars>
          <dgm:bulletEnabled val="1"/>
        </dgm:presLayoutVars>
      </dgm:prSet>
      <dgm:spPr/>
    </dgm:pt>
    <dgm:pt modelId="{DE585554-ABD5-48DA-9978-44A2AA0404A8}" type="pres">
      <dgm:prSet presAssocID="{85F8DBDE-6891-453A-8BE6-6BF86A178F87}" presName="ThreeNodes_2_text" presStyleLbl="node1" presStyleIdx="2" presStyleCnt="3">
        <dgm:presLayoutVars>
          <dgm:bulletEnabled val="1"/>
        </dgm:presLayoutVars>
      </dgm:prSet>
      <dgm:spPr/>
    </dgm:pt>
    <dgm:pt modelId="{B81DABF3-5727-4C3E-987E-97E845EE50FD}" type="pres">
      <dgm:prSet presAssocID="{85F8DBDE-6891-453A-8BE6-6BF86A178F8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25E8205-5BDB-4AF3-82A7-EEE1D3C9AC3A}" type="presOf" srcId="{2213D321-A014-4036-9B86-869D0D62DB6E}" destId="{91F20CAE-BDD5-4336-B93E-EC239773E432}" srcOrd="0" destOrd="0" presId="urn:microsoft.com/office/officeart/2005/8/layout/vProcess5"/>
    <dgm:cxn modelId="{CCEA6E07-DCBE-42D8-8D2E-70471A9F2D76}" srcId="{85F8DBDE-6891-453A-8BE6-6BF86A178F87}" destId="{343FF6CE-320F-4530-84D4-3D22503C5C3B}" srcOrd="2" destOrd="0" parTransId="{E7DFA437-66BB-4BFD-89DE-1566CFF653E0}" sibTransId="{25A48D0B-705B-44B7-B5A4-07D2EA62D6FA}"/>
    <dgm:cxn modelId="{6CF91412-AA19-4225-A368-53E0D8643750}" type="presOf" srcId="{E8D52908-9B17-4FB8-BB85-77012F028160}" destId="{6DF4999C-4F1E-4A43-AAC9-D2BCBB28EC95}" srcOrd="0" destOrd="0" presId="urn:microsoft.com/office/officeart/2005/8/layout/vProcess5"/>
    <dgm:cxn modelId="{D757BB1C-4FB4-4855-9851-0F595C90C325}" type="presOf" srcId="{D012AB5E-A0D4-4EAD-B890-C27173B4AACD}" destId="{D2AB91C8-B694-4AC7-9809-AADF903C204F}" srcOrd="0" destOrd="0" presId="urn:microsoft.com/office/officeart/2005/8/layout/vProcess5"/>
    <dgm:cxn modelId="{83A73B3E-53D5-4C2D-8395-EAC64B27C00A}" type="presOf" srcId="{343FF6CE-320F-4530-84D4-3D22503C5C3B}" destId="{F9F405C5-CAFE-46ED-B718-E4BBA44B3914}" srcOrd="0" destOrd="0" presId="urn:microsoft.com/office/officeart/2005/8/layout/vProcess5"/>
    <dgm:cxn modelId="{3E7DB569-0835-4FF8-8A9E-703ED3BFA097}" type="presOf" srcId="{85F8DBDE-6891-453A-8BE6-6BF86A178F87}" destId="{8AFF3831-81E9-472F-BA4A-B320B6ABC3D3}" srcOrd="0" destOrd="0" presId="urn:microsoft.com/office/officeart/2005/8/layout/vProcess5"/>
    <dgm:cxn modelId="{536F7E6B-1A56-4F46-9EF6-8A57518A2A2D}" type="presOf" srcId="{2213D321-A014-4036-9B86-869D0D62DB6E}" destId="{18F6A28A-E9C6-445C-BAEB-5C91D978E649}" srcOrd="1" destOrd="0" presId="urn:microsoft.com/office/officeart/2005/8/layout/vProcess5"/>
    <dgm:cxn modelId="{CF30AA51-B536-4668-8953-23064462BFD3}" type="presOf" srcId="{E8D52908-9B17-4FB8-BB85-77012F028160}" destId="{DE585554-ABD5-48DA-9978-44A2AA0404A8}" srcOrd="1" destOrd="0" presId="urn:microsoft.com/office/officeart/2005/8/layout/vProcess5"/>
    <dgm:cxn modelId="{6DFECEB4-84E3-4280-B860-658B8A7339F8}" type="presOf" srcId="{343FF6CE-320F-4530-84D4-3D22503C5C3B}" destId="{B81DABF3-5727-4C3E-987E-97E845EE50FD}" srcOrd="1" destOrd="0" presId="urn:microsoft.com/office/officeart/2005/8/layout/vProcess5"/>
    <dgm:cxn modelId="{323DEFBB-529A-490A-856F-1CD3E8F66E16}" srcId="{85F8DBDE-6891-453A-8BE6-6BF86A178F87}" destId="{E8D52908-9B17-4FB8-BB85-77012F028160}" srcOrd="1" destOrd="0" parTransId="{51BCC005-C870-4C32-94B2-591A7703DBD8}" sibTransId="{DAE52539-231A-4E84-8B46-365817226885}"/>
    <dgm:cxn modelId="{DFC338C5-6078-43C9-B632-76E1435B8DEC}" srcId="{85F8DBDE-6891-453A-8BE6-6BF86A178F87}" destId="{2213D321-A014-4036-9B86-869D0D62DB6E}" srcOrd="0" destOrd="0" parTransId="{FE447821-605C-46C7-A9A7-17FA0E525EC2}" sibTransId="{D012AB5E-A0D4-4EAD-B890-C27173B4AACD}"/>
    <dgm:cxn modelId="{502125C6-FAA4-4BAA-8AD6-972D65A07FC1}" type="presOf" srcId="{DAE52539-231A-4E84-8B46-365817226885}" destId="{0847F05A-4CB9-4577-B9D8-FE82E3EDDDE4}" srcOrd="0" destOrd="0" presId="urn:microsoft.com/office/officeart/2005/8/layout/vProcess5"/>
    <dgm:cxn modelId="{579A9629-3A79-426C-AEA5-8814E2F68368}" type="presParOf" srcId="{8AFF3831-81E9-472F-BA4A-B320B6ABC3D3}" destId="{BEC5C265-DE1F-40CC-9E0D-BDF1DEC4B8EC}" srcOrd="0" destOrd="0" presId="urn:microsoft.com/office/officeart/2005/8/layout/vProcess5"/>
    <dgm:cxn modelId="{DB4ED226-121B-4EFC-A3E7-7776F8CA7F2F}" type="presParOf" srcId="{8AFF3831-81E9-472F-BA4A-B320B6ABC3D3}" destId="{91F20CAE-BDD5-4336-B93E-EC239773E432}" srcOrd="1" destOrd="0" presId="urn:microsoft.com/office/officeart/2005/8/layout/vProcess5"/>
    <dgm:cxn modelId="{9D093514-BC49-488A-8E4F-3F6546F475DB}" type="presParOf" srcId="{8AFF3831-81E9-472F-BA4A-B320B6ABC3D3}" destId="{6DF4999C-4F1E-4A43-AAC9-D2BCBB28EC95}" srcOrd="2" destOrd="0" presId="urn:microsoft.com/office/officeart/2005/8/layout/vProcess5"/>
    <dgm:cxn modelId="{E79B8F2E-D369-4087-B1F3-B60A23BCBC36}" type="presParOf" srcId="{8AFF3831-81E9-472F-BA4A-B320B6ABC3D3}" destId="{F9F405C5-CAFE-46ED-B718-E4BBA44B3914}" srcOrd="3" destOrd="0" presId="urn:microsoft.com/office/officeart/2005/8/layout/vProcess5"/>
    <dgm:cxn modelId="{50E04F4E-8B3A-4C18-8920-6ECC7E9437D3}" type="presParOf" srcId="{8AFF3831-81E9-472F-BA4A-B320B6ABC3D3}" destId="{D2AB91C8-B694-4AC7-9809-AADF903C204F}" srcOrd="4" destOrd="0" presId="urn:microsoft.com/office/officeart/2005/8/layout/vProcess5"/>
    <dgm:cxn modelId="{2B5E54F4-E0D4-4326-870D-1925A132E367}" type="presParOf" srcId="{8AFF3831-81E9-472F-BA4A-B320B6ABC3D3}" destId="{0847F05A-4CB9-4577-B9D8-FE82E3EDDDE4}" srcOrd="5" destOrd="0" presId="urn:microsoft.com/office/officeart/2005/8/layout/vProcess5"/>
    <dgm:cxn modelId="{75B0FA19-C973-4A2B-8AA3-0D7FCC9CB67C}" type="presParOf" srcId="{8AFF3831-81E9-472F-BA4A-B320B6ABC3D3}" destId="{18F6A28A-E9C6-445C-BAEB-5C91D978E649}" srcOrd="6" destOrd="0" presId="urn:microsoft.com/office/officeart/2005/8/layout/vProcess5"/>
    <dgm:cxn modelId="{EEAE0B79-53E1-4258-B258-7018FDA2CC7E}" type="presParOf" srcId="{8AFF3831-81E9-472F-BA4A-B320B6ABC3D3}" destId="{DE585554-ABD5-48DA-9978-44A2AA0404A8}" srcOrd="7" destOrd="0" presId="urn:microsoft.com/office/officeart/2005/8/layout/vProcess5"/>
    <dgm:cxn modelId="{D4EA188A-8D10-4094-9DEE-7FEEF3FC6579}" type="presParOf" srcId="{8AFF3831-81E9-472F-BA4A-B320B6ABC3D3}" destId="{B81DABF3-5727-4C3E-987E-97E845EE50F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0F34B4-6506-4503-A910-273FE29C881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6F25D3-FEA7-46BD-9DFD-8928A852F82B}">
      <dgm:prSet/>
      <dgm:spPr/>
      <dgm:t>
        <a:bodyPr/>
        <a:lstStyle/>
        <a:p>
          <a:r>
            <a:rPr lang="ru-RU"/>
            <a:t>Электрофизиология биоинженерияда:</a:t>
          </a:r>
          <a:endParaRPr lang="en-US"/>
        </a:p>
      </dgm:t>
    </dgm:pt>
    <dgm:pt modelId="{51981DBE-9A1E-4698-BC30-A1083E696BA9}" type="parTrans" cxnId="{FC162AA4-0201-46A4-B4F8-72DC38D9FE37}">
      <dgm:prSet/>
      <dgm:spPr/>
      <dgm:t>
        <a:bodyPr/>
        <a:lstStyle/>
        <a:p>
          <a:endParaRPr lang="en-US"/>
        </a:p>
      </dgm:t>
    </dgm:pt>
    <dgm:pt modelId="{EEA4EE5C-8B33-442E-8859-36048586A1C4}" type="sibTrans" cxnId="{FC162AA4-0201-46A4-B4F8-72DC38D9FE37}">
      <dgm:prSet/>
      <dgm:spPr/>
      <dgm:t>
        <a:bodyPr/>
        <a:lstStyle/>
        <a:p>
          <a:endParaRPr lang="en-US"/>
        </a:p>
      </dgm:t>
    </dgm:pt>
    <dgm:pt modelId="{D283A95C-1EA7-46CC-8269-DCEEE41A50C9}">
      <dgm:prSet/>
      <dgm:spPr/>
      <dgm:t>
        <a:bodyPr/>
        <a:lstStyle/>
        <a:p>
          <a:r>
            <a:rPr lang="ru-RU"/>
            <a:t>жүйке және бұлшықет тіндерінің электрлік моделін құруға,</a:t>
          </a:r>
          <a:endParaRPr lang="en-US"/>
        </a:p>
      </dgm:t>
    </dgm:pt>
    <dgm:pt modelId="{4808582D-43EC-4B0E-B129-53BD5D8A52CB}" type="parTrans" cxnId="{681AE01B-A00F-4FB1-ABCC-E258026D4626}">
      <dgm:prSet/>
      <dgm:spPr/>
      <dgm:t>
        <a:bodyPr/>
        <a:lstStyle/>
        <a:p>
          <a:endParaRPr lang="en-US"/>
        </a:p>
      </dgm:t>
    </dgm:pt>
    <dgm:pt modelId="{D48907AC-C801-410B-AB2A-2E48A4B16F0B}" type="sibTrans" cxnId="{681AE01B-A00F-4FB1-ABCC-E258026D4626}">
      <dgm:prSet/>
      <dgm:spPr/>
      <dgm:t>
        <a:bodyPr/>
        <a:lstStyle/>
        <a:p>
          <a:endParaRPr lang="en-US"/>
        </a:p>
      </dgm:t>
    </dgm:pt>
    <dgm:pt modelId="{E4EBD8BF-A5F7-41AA-ADEA-2102C5890C60}">
      <dgm:prSet/>
      <dgm:spPr/>
      <dgm:t>
        <a:bodyPr/>
        <a:lstStyle/>
        <a:p>
          <a:r>
            <a:rPr lang="ru-RU"/>
            <a:t>импланттардың биосәйкестігін бағалауға,</a:t>
          </a:r>
          <a:endParaRPr lang="en-US"/>
        </a:p>
      </dgm:t>
    </dgm:pt>
    <dgm:pt modelId="{B586E420-B9E1-40B3-A325-73F1609123F2}" type="parTrans" cxnId="{FAE6B433-9AC5-4C3B-9C86-573C66FB429A}">
      <dgm:prSet/>
      <dgm:spPr/>
      <dgm:t>
        <a:bodyPr/>
        <a:lstStyle/>
        <a:p>
          <a:endParaRPr lang="en-US"/>
        </a:p>
      </dgm:t>
    </dgm:pt>
    <dgm:pt modelId="{4D31E93B-3B4E-4167-9086-F9D8786CAE01}" type="sibTrans" cxnId="{FAE6B433-9AC5-4C3B-9C86-573C66FB429A}">
      <dgm:prSet/>
      <dgm:spPr/>
      <dgm:t>
        <a:bodyPr/>
        <a:lstStyle/>
        <a:p>
          <a:endParaRPr lang="en-US"/>
        </a:p>
      </dgm:t>
    </dgm:pt>
    <dgm:pt modelId="{7F6989B8-750B-45A2-A586-6C82A6AE5F59}">
      <dgm:prSet/>
      <dgm:spPr/>
      <dgm:t>
        <a:bodyPr/>
        <a:lstStyle/>
        <a:p>
          <a:r>
            <a:rPr lang="ru-RU"/>
            <a:t>биоматериалдар мен электродтардың қауіпсіздігін арттыруға мүмкіндік береді.</a:t>
          </a:r>
          <a:endParaRPr lang="en-US"/>
        </a:p>
      </dgm:t>
    </dgm:pt>
    <dgm:pt modelId="{99821223-70F8-4469-863C-B0E9AF4A1EA3}" type="parTrans" cxnId="{801AAE01-FEEC-4DD2-BDFE-6BECBA054BB0}">
      <dgm:prSet/>
      <dgm:spPr/>
      <dgm:t>
        <a:bodyPr/>
        <a:lstStyle/>
        <a:p>
          <a:endParaRPr lang="en-US"/>
        </a:p>
      </dgm:t>
    </dgm:pt>
    <dgm:pt modelId="{CFD27FFF-1327-4EDB-9D86-366569849122}" type="sibTrans" cxnId="{801AAE01-FEEC-4DD2-BDFE-6BECBA054BB0}">
      <dgm:prSet/>
      <dgm:spPr/>
      <dgm:t>
        <a:bodyPr/>
        <a:lstStyle/>
        <a:p>
          <a:endParaRPr lang="en-US"/>
        </a:p>
      </dgm:t>
    </dgm:pt>
    <dgm:pt modelId="{F5AA9767-EB93-4560-AD85-CF5D91B96187}" type="pres">
      <dgm:prSet presAssocID="{440F34B4-6506-4503-A910-273FE29C881F}" presName="vert0" presStyleCnt="0">
        <dgm:presLayoutVars>
          <dgm:dir/>
          <dgm:animOne val="branch"/>
          <dgm:animLvl val="lvl"/>
        </dgm:presLayoutVars>
      </dgm:prSet>
      <dgm:spPr/>
    </dgm:pt>
    <dgm:pt modelId="{EF892911-13F9-4848-97D5-A5420321B8DE}" type="pres">
      <dgm:prSet presAssocID="{6F6F25D3-FEA7-46BD-9DFD-8928A852F82B}" presName="thickLine" presStyleLbl="alignNode1" presStyleIdx="0" presStyleCnt="4"/>
      <dgm:spPr/>
    </dgm:pt>
    <dgm:pt modelId="{339C6498-0D0B-4F1C-9A32-8D39E14D01EE}" type="pres">
      <dgm:prSet presAssocID="{6F6F25D3-FEA7-46BD-9DFD-8928A852F82B}" presName="horz1" presStyleCnt="0"/>
      <dgm:spPr/>
    </dgm:pt>
    <dgm:pt modelId="{51A869D3-94EA-44E5-845C-ADDE1807101F}" type="pres">
      <dgm:prSet presAssocID="{6F6F25D3-FEA7-46BD-9DFD-8928A852F82B}" presName="tx1" presStyleLbl="revTx" presStyleIdx="0" presStyleCnt="4"/>
      <dgm:spPr/>
    </dgm:pt>
    <dgm:pt modelId="{4982556F-D46E-4100-B66D-C802EA25D391}" type="pres">
      <dgm:prSet presAssocID="{6F6F25D3-FEA7-46BD-9DFD-8928A852F82B}" presName="vert1" presStyleCnt="0"/>
      <dgm:spPr/>
    </dgm:pt>
    <dgm:pt modelId="{E246BDAA-BB35-4BD1-B95C-DBFCAD0A480B}" type="pres">
      <dgm:prSet presAssocID="{D283A95C-1EA7-46CC-8269-DCEEE41A50C9}" presName="thickLine" presStyleLbl="alignNode1" presStyleIdx="1" presStyleCnt="4"/>
      <dgm:spPr/>
    </dgm:pt>
    <dgm:pt modelId="{5CCB4A57-9475-496B-92F5-CFCEDC1EF384}" type="pres">
      <dgm:prSet presAssocID="{D283A95C-1EA7-46CC-8269-DCEEE41A50C9}" presName="horz1" presStyleCnt="0"/>
      <dgm:spPr/>
    </dgm:pt>
    <dgm:pt modelId="{6188FB55-504A-42F3-BF3C-430616FEF22B}" type="pres">
      <dgm:prSet presAssocID="{D283A95C-1EA7-46CC-8269-DCEEE41A50C9}" presName="tx1" presStyleLbl="revTx" presStyleIdx="1" presStyleCnt="4"/>
      <dgm:spPr/>
    </dgm:pt>
    <dgm:pt modelId="{CC0471DB-3EFF-48D2-AA87-FFD54ECBB8E4}" type="pres">
      <dgm:prSet presAssocID="{D283A95C-1EA7-46CC-8269-DCEEE41A50C9}" presName="vert1" presStyleCnt="0"/>
      <dgm:spPr/>
    </dgm:pt>
    <dgm:pt modelId="{E4241A04-D99D-4DB0-8514-51B65FC70213}" type="pres">
      <dgm:prSet presAssocID="{E4EBD8BF-A5F7-41AA-ADEA-2102C5890C60}" presName="thickLine" presStyleLbl="alignNode1" presStyleIdx="2" presStyleCnt="4"/>
      <dgm:spPr/>
    </dgm:pt>
    <dgm:pt modelId="{1082204F-4145-4384-9970-5491A6BB722B}" type="pres">
      <dgm:prSet presAssocID="{E4EBD8BF-A5F7-41AA-ADEA-2102C5890C60}" presName="horz1" presStyleCnt="0"/>
      <dgm:spPr/>
    </dgm:pt>
    <dgm:pt modelId="{C92F5741-1570-4A6E-A65F-A5F26C138E33}" type="pres">
      <dgm:prSet presAssocID="{E4EBD8BF-A5F7-41AA-ADEA-2102C5890C60}" presName="tx1" presStyleLbl="revTx" presStyleIdx="2" presStyleCnt="4"/>
      <dgm:spPr/>
    </dgm:pt>
    <dgm:pt modelId="{7AC11A34-5467-4DBE-A20C-CC7369CAB404}" type="pres">
      <dgm:prSet presAssocID="{E4EBD8BF-A5F7-41AA-ADEA-2102C5890C60}" presName="vert1" presStyleCnt="0"/>
      <dgm:spPr/>
    </dgm:pt>
    <dgm:pt modelId="{DD3B57D6-41DB-4F4E-AEBE-AFB1C5011445}" type="pres">
      <dgm:prSet presAssocID="{7F6989B8-750B-45A2-A586-6C82A6AE5F59}" presName="thickLine" presStyleLbl="alignNode1" presStyleIdx="3" presStyleCnt="4"/>
      <dgm:spPr/>
    </dgm:pt>
    <dgm:pt modelId="{AA118555-388C-493D-83BF-D3D6C096ED5A}" type="pres">
      <dgm:prSet presAssocID="{7F6989B8-750B-45A2-A586-6C82A6AE5F59}" presName="horz1" presStyleCnt="0"/>
      <dgm:spPr/>
    </dgm:pt>
    <dgm:pt modelId="{CE618705-8EC5-46E4-8C6F-4CA0FA344EF4}" type="pres">
      <dgm:prSet presAssocID="{7F6989B8-750B-45A2-A586-6C82A6AE5F59}" presName="tx1" presStyleLbl="revTx" presStyleIdx="3" presStyleCnt="4"/>
      <dgm:spPr/>
    </dgm:pt>
    <dgm:pt modelId="{1724C071-98A8-40D7-930E-A107521FD82F}" type="pres">
      <dgm:prSet presAssocID="{7F6989B8-750B-45A2-A586-6C82A6AE5F59}" presName="vert1" presStyleCnt="0"/>
      <dgm:spPr/>
    </dgm:pt>
  </dgm:ptLst>
  <dgm:cxnLst>
    <dgm:cxn modelId="{801AAE01-FEEC-4DD2-BDFE-6BECBA054BB0}" srcId="{440F34B4-6506-4503-A910-273FE29C881F}" destId="{7F6989B8-750B-45A2-A586-6C82A6AE5F59}" srcOrd="3" destOrd="0" parTransId="{99821223-70F8-4469-863C-B0E9AF4A1EA3}" sibTransId="{CFD27FFF-1327-4EDB-9D86-366569849122}"/>
    <dgm:cxn modelId="{681AE01B-A00F-4FB1-ABCC-E258026D4626}" srcId="{440F34B4-6506-4503-A910-273FE29C881F}" destId="{D283A95C-1EA7-46CC-8269-DCEEE41A50C9}" srcOrd="1" destOrd="0" parTransId="{4808582D-43EC-4B0E-B129-53BD5D8A52CB}" sibTransId="{D48907AC-C801-410B-AB2A-2E48A4B16F0B}"/>
    <dgm:cxn modelId="{FAE6B433-9AC5-4C3B-9C86-573C66FB429A}" srcId="{440F34B4-6506-4503-A910-273FE29C881F}" destId="{E4EBD8BF-A5F7-41AA-ADEA-2102C5890C60}" srcOrd="2" destOrd="0" parTransId="{B586E420-B9E1-40B3-A325-73F1609123F2}" sibTransId="{4D31E93B-3B4E-4167-9086-F9D8786CAE01}"/>
    <dgm:cxn modelId="{DFEC496D-4D04-4033-9D4E-CAD1312CD03F}" type="presOf" srcId="{6F6F25D3-FEA7-46BD-9DFD-8928A852F82B}" destId="{51A869D3-94EA-44E5-845C-ADDE1807101F}" srcOrd="0" destOrd="0" presId="urn:microsoft.com/office/officeart/2008/layout/LinedList"/>
    <dgm:cxn modelId="{645F526F-075D-4456-B8B7-E63F0A085CC4}" type="presOf" srcId="{440F34B4-6506-4503-A910-273FE29C881F}" destId="{F5AA9767-EB93-4560-AD85-CF5D91B96187}" srcOrd="0" destOrd="0" presId="urn:microsoft.com/office/officeart/2008/layout/LinedList"/>
    <dgm:cxn modelId="{0120D29B-B7D7-4E45-8114-9F572BA0F111}" type="presOf" srcId="{7F6989B8-750B-45A2-A586-6C82A6AE5F59}" destId="{CE618705-8EC5-46E4-8C6F-4CA0FA344EF4}" srcOrd="0" destOrd="0" presId="urn:microsoft.com/office/officeart/2008/layout/LinedList"/>
    <dgm:cxn modelId="{FC162AA4-0201-46A4-B4F8-72DC38D9FE37}" srcId="{440F34B4-6506-4503-A910-273FE29C881F}" destId="{6F6F25D3-FEA7-46BD-9DFD-8928A852F82B}" srcOrd="0" destOrd="0" parTransId="{51981DBE-9A1E-4698-BC30-A1083E696BA9}" sibTransId="{EEA4EE5C-8B33-442E-8859-36048586A1C4}"/>
    <dgm:cxn modelId="{5596DFBB-2AB2-459B-8385-0D1640412016}" type="presOf" srcId="{E4EBD8BF-A5F7-41AA-ADEA-2102C5890C60}" destId="{C92F5741-1570-4A6E-A65F-A5F26C138E33}" srcOrd="0" destOrd="0" presId="urn:microsoft.com/office/officeart/2008/layout/LinedList"/>
    <dgm:cxn modelId="{5C75BECB-87DC-4F09-8C67-974FB0049429}" type="presOf" srcId="{D283A95C-1EA7-46CC-8269-DCEEE41A50C9}" destId="{6188FB55-504A-42F3-BF3C-430616FEF22B}" srcOrd="0" destOrd="0" presId="urn:microsoft.com/office/officeart/2008/layout/LinedList"/>
    <dgm:cxn modelId="{6309D9FB-E0F6-400F-A028-A635582EB05D}" type="presParOf" srcId="{F5AA9767-EB93-4560-AD85-CF5D91B96187}" destId="{EF892911-13F9-4848-97D5-A5420321B8DE}" srcOrd="0" destOrd="0" presId="urn:microsoft.com/office/officeart/2008/layout/LinedList"/>
    <dgm:cxn modelId="{EECF9CAE-560C-47B5-A3CE-9B4B3098AAF9}" type="presParOf" srcId="{F5AA9767-EB93-4560-AD85-CF5D91B96187}" destId="{339C6498-0D0B-4F1C-9A32-8D39E14D01EE}" srcOrd="1" destOrd="0" presId="urn:microsoft.com/office/officeart/2008/layout/LinedList"/>
    <dgm:cxn modelId="{6B1E24F6-AF1E-47FC-B856-357A34A3D3F9}" type="presParOf" srcId="{339C6498-0D0B-4F1C-9A32-8D39E14D01EE}" destId="{51A869D3-94EA-44E5-845C-ADDE1807101F}" srcOrd="0" destOrd="0" presId="urn:microsoft.com/office/officeart/2008/layout/LinedList"/>
    <dgm:cxn modelId="{10226D02-5D45-4E80-B745-2F3AE126A828}" type="presParOf" srcId="{339C6498-0D0B-4F1C-9A32-8D39E14D01EE}" destId="{4982556F-D46E-4100-B66D-C802EA25D391}" srcOrd="1" destOrd="0" presId="urn:microsoft.com/office/officeart/2008/layout/LinedList"/>
    <dgm:cxn modelId="{80AA3B60-3012-4324-A717-C4ACBA38C3E0}" type="presParOf" srcId="{F5AA9767-EB93-4560-AD85-CF5D91B96187}" destId="{E246BDAA-BB35-4BD1-B95C-DBFCAD0A480B}" srcOrd="2" destOrd="0" presId="urn:microsoft.com/office/officeart/2008/layout/LinedList"/>
    <dgm:cxn modelId="{0C1FAC9B-8FAA-4424-A2D0-0B8019622415}" type="presParOf" srcId="{F5AA9767-EB93-4560-AD85-CF5D91B96187}" destId="{5CCB4A57-9475-496B-92F5-CFCEDC1EF384}" srcOrd="3" destOrd="0" presId="urn:microsoft.com/office/officeart/2008/layout/LinedList"/>
    <dgm:cxn modelId="{7A07927F-A29E-4003-BA31-8B5768A52DDE}" type="presParOf" srcId="{5CCB4A57-9475-496B-92F5-CFCEDC1EF384}" destId="{6188FB55-504A-42F3-BF3C-430616FEF22B}" srcOrd="0" destOrd="0" presId="urn:microsoft.com/office/officeart/2008/layout/LinedList"/>
    <dgm:cxn modelId="{1FEC5CA1-33E7-4EF4-B984-CE05EB31C711}" type="presParOf" srcId="{5CCB4A57-9475-496B-92F5-CFCEDC1EF384}" destId="{CC0471DB-3EFF-48D2-AA87-FFD54ECBB8E4}" srcOrd="1" destOrd="0" presId="urn:microsoft.com/office/officeart/2008/layout/LinedList"/>
    <dgm:cxn modelId="{0536BEBA-AD03-42A4-9FE0-28F621773A21}" type="presParOf" srcId="{F5AA9767-EB93-4560-AD85-CF5D91B96187}" destId="{E4241A04-D99D-4DB0-8514-51B65FC70213}" srcOrd="4" destOrd="0" presId="urn:microsoft.com/office/officeart/2008/layout/LinedList"/>
    <dgm:cxn modelId="{A0AB4527-A800-4F25-8478-4D9827391C54}" type="presParOf" srcId="{F5AA9767-EB93-4560-AD85-CF5D91B96187}" destId="{1082204F-4145-4384-9970-5491A6BB722B}" srcOrd="5" destOrd="0" presId="urn:microsoft.com/office/officeart/2008/layout/LinedList"/>
    <dgm:cxn modelId="{202E6F2D-F629-467D-9F4C-7A72A284F700}" type="presParOf" srcId="{1082204F-4145-4384-9970-5491A6BB722B}" destId="{C92F5741-1570-4A6E-A65F-A5F26C138E33}" srcOrd="0" destOrd="0" presId="urn:microsoft.com/office/officeart/2008/layout/LinedList"/>
    <dgm:cxn modelId="{98EF25BA-8178-4E4C-85D0-232258FC2B5D}" type="presParOf" srcId="{1082204F-4145-4384-9970-5491A6BB722B}" destId="{7AC11A34-5467-4DBE-A20C-CC7369CAB404}" srcOrd="1" destOrd="0" presId="urn:microsoft.com/office/officeart/2008/layout/LinedList"/>
    <dgm:cxn modelId="{96FF0283-3CB6-499D-B00D-80CD4EA1419B}" type="presParOf" srcId="{F5AA9767-EB93-4560-AD85-CF5D91B96187}" destId="{DD3B57D6-41DB-4F4E-AEBE-AFB1C5011445}" srcOrd="6" destOrd="0" presId="urn:microsoft.com/office/officeart/2008/layout/LinedList"/>
    <dgm:cxn modelId="{A9F650FB-77B5-44D3-A17B-4A5B386CB799}" type="presParOf" srcId="{F5AA9767-EB93-4560-AD85-CF5D91B96187}" destId="{AA118555-388C-493D-83BF-D3D6C096ED5A}" srcOrd="7" destOrd="0" presId="urn:microsoft.com/office/officeart/2008/layout/LinedList"/>
    <dgm:cxn modelId="{03E9AFF7-8D33-495F-890F-E4BB9164352B}" type="presParOf" srcId="{AA118555-388C-493D-83BF-D3D6C096ED5A}" destId="{CE618705-8EC5-46E4-8C6F-4CA0FA344EF4}" srcOrd="0" destOrd="0" presId="urn:microsoft.com/office/officeart/2008/layout/LinedList"/>
    <dgm:cxn modelId="{FE61A1D1-E861-4B2D-8550-AC84FBF88C02}" type="presParOf" srcId="{AA118555-388C-493D-83BF-D3D6C096ED5A}" destId="{1724C071-98A8-40D7-930E-A107521FD8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87721-C5B5-4812-A1AD-6CBB98103882}">
      <dsp:nvSpPr>
        <dsp:cNvPr id="0" name=""/>
        <dsp:cNvSpPr/>
      </dsp:nvSpPr>
      <dsp:spPr>
        <a:xfrm>
          <a:off x="271908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1D548-E77F-41D5-97DD-0090D192D24E}">
      <dsp:nvSpPr>
        <dsp:cNvPr id="0" name=""/>
        <dsp:cNvSpPr/>
      </dsp:nvSpPr>
      <dsp:spPr>
        <a:xfrm>
          <a:off x="703212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Электрофизиология — тірі ұлпалар мен жасушалардағы электрлік құбылыстарды зерттейтін ғылым саласы. Ол биоинженерияда маңызды орын алады, себебі биологиялық жүйелердің электрлік белсенділігі арқылы көптеген медициналық құрылғылар мен диагностикалық әдістер жасалады.</a:t>
          </a:r>
          <a:endParaRPr lang="en-US" sz="1700" kern="1200"/>
        </a:p>
      </dsp:txBody>
      <dsp:txXfrm>
        <a:off x="775406" y="482054"/>
        <a:ext cx="3737345" cy="2320513"/>
      </dsp:txXfrm>
    </dsp:sp>
    <dsp:sp modelId="{E87BD363-974D-41EE-9BD7-893B32927090}">
      <dsp:nvSpPr>
        <dsp:cNvPr id="0" name=""/>
        <dsp:cNvSpPr/>
      </dsp:nvSpPr>
      <dsp:spPr>
        <a:xfrm>
          <a:off x="501625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1CD8A-5CF6-4E13-B5B3-F4B6B972EDC5}">
      <dsp:nvSpPr>
        <dsp:cNvPr id="0" name=""/>
        <dsp:cNvSpPr/>
      </dsp:nvSpPr>
      <dsp:spPr>
        <a:xfrm>
          <a:off x="5447554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Электрофизиология медициналық биоинженерия үшін өте маңызды, ол биомедициналық құрылғыларды және диагностикалық және терапиялық әдістерді жасау үшін қолданылатын организмнің электрлік процестері туралы іргелі білім береді. </a:t>
          </a:r>
          <a:endParaRPr lang="en-US" sz="1700" kern="1200"/>
        </a:p>
      </dsp:txBody>
      <dsp:txXfrm>
        <a:off x="5519748" y="482054"/>
        <a:ext cx="3737345" cy="2320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B417D-D37A-4ECB-B326-20ACE25DFC0A}">
      <dsp:nvSpPr>
        <dsp:cNvPr id="0" name=""/>
        <dsp:cNvSpPr/>
      </dsp:nvSpPr>
      <dsp:spPr>
        <a:xfrm>
          <a:off x="0" y="122739"/>
          <a:ext cx="5914209" cy="158900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а) Диагностикада</a:t>
          </a:r>
          <a:endParaRPr lang="en-US" sz="4100" kern="1200"/>
        </a:p>
      </dsp:txBody>
      <dsp:txXfrm>
        <a:off x="77569" y="200308"/>
        <a:ext cx="5759071" cy="1433868"/>
      </dsp:txXfrm>
    </dsp:sp>
    <dsp:sp modelId="{6D341E1B-B0B7-411F-90AF-3B6522FC4F4D}">
      <dsp:nvSpPr>
        <dsp:cNvPr id="0" name=""/>
        <dsp:cNvSpPr/>
      </dsp:nvSpPr>
      <dsp:spPr>
        <a:xfrm>
          <a:off x="0" y="1829825"/>
          <a:ext cx="5914209" cy="158900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125205"/>
                <a:satOff val="-19789"/>
                <a:lumOff val="784"/>
                <a:alphaOff val="0"/>
                <a:shade val="74000"/>
                <a:satMod val="130000"/>
                <a:lumMod val="90000"/>
              </a:schemeClr>
              <a:schemeClr val="accent2">
                <a:hueOff val="1125205"/>
                <a:satOff val="-19789"/>
                <a:lumOff val="7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б) Терапия мен емдеуде</a:t>
          </a:r>
          <a:endParaRPr lang="en-US" sz="4100" kern="1200"/>
        </a:p>
      </dsp:txBody>
      <dsp:txXfrm>
        <a:off x="77569" y="1907394"/>
        <a:ext cx="5759071" cy="1433868"/>
      </dsp:txXfrm>
    </dsp:sp>
    <dsp:sp modelId="{05E31353-6C02-49B1-BB62-B035ED17BDCE}">
      <dsp:nvSpPr>
        <dsp:cNvPr id="0" name=""/>
        <dsp:cNvSpPr/>
      </dsp:nvSpPr>
      <dsp:spPr>
        <a:xfrm>
          <a:off x="0" y="3536911"/>
          <a:ext cx="5914209" cy="158900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в) Жасанды биологиялық жүйелерде</a:t>
          </a:r>
          <a:endParaRPr lang="en-US" sz="4100" kern="1200"/>
        </a:p>
      </dsp:txBody>
      <dsp:txXfrm>
        <a:off x="77569" y="3614480"/>
        <a:ext cx="5759071" cy="1433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90A5D-E882-4DE7-937C-768C5D9C91B8}">
      <dsp:nvSpPr>
        <dsp:cNvPr id="0" name=""/>
        <dsp:cNvSpPr/>
      </dsp:nvSpPr>
      <dsp:spPr>
        <a:xfrm>
          <a:off x="0" y="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252C4-A99E-4EC4-ABEA-D1E9EBF86247}">
      <dsp:nvSpPr>
        <dsp:cNvPr id="0" name=""/>
        <dsp:cNvSpPr/>
      </dsp:nvSpPr>
      <dsp:spPr>
        <a:xfrm>
          <a:off x="0" y="0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ЭКГ (электрокардиография)</a:t>
          </a:r>
          <a:r>
            <a:rPr lang="ru-RU" sz="1800" kern="1200"/>
            <a:t> – жүректің электрлік белсенділігін өлшеу арқылы жүрек ауруларын анықтау.</a:t>
          </a:r>
          <a:endParaRPr lang="en-US" sz="1800" kern="1200"/>
        </a:p>
      </dsp:txBody>
      <dsp:txXfrm>
        <a:off x="0" y="0"/>
        <a:ext cx="5914209" cy="1312164"/>
      </dsp:txXfrm>
    </dsp:sp>
    <dsp:sp modelId="{77CDEEE0-AC3A-4846-BE44-2442818762C8}">
      <dsp:nvSpPr>
        <dsp:cNvPr id="0" name=""/>
        <dsp:cNvSpPr/>
      </dsp:nvSpPr>
      <dsp:spPr>
        <a:xfrm>
          <a:off x="0" y="131216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750137"/>
                <a:satOff val="-13193"/>
                <a:lumOff val="523"/>
                <a:alphaOff val="0"/>
                <a:shade val="74000"/>
                <a:satMod val="130000"/>
                <a:lumMod val="90000"/>
              </a:schemeClr>
              <a:schemeClr val="accent2">
                <a:hueOff val="750137"/>
                <a:satOff val="-13193"/>
                <a:lumOff val="5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750137"/>
              <a:satOff val="-13193"/>
              <a:lumOff val="52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D67E7-9089-44E1-AC0E-4FC0E8F0E5CD}">
      <dsp:nvSpPr>
        <dsp:cNvPr id="0" name=""/>
        <dsp:cNvSpPr/>
      </dsp:nvSpPr>
      <dsp:spPr>
        <a:xfrm>
          <a:off x="0" y="1312164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ЭЭГ (электроэнцефалография)</a:t>
          </a:r>
          <a:r>
            <a:rPr lang="ru-RU" sz="1800" kern="1200"/>
            <a:t> – мидың электр импульстарын талдау, эпилепсия, ұйқы бұзылыстары сияқты жағдайларды диагностикалау.</a:t>
          </a:r>
          <a:endParaRPr lang="en-US" sz="1800" kern="1200"/>
        </a:p>
      </dsp:txBody>
      <dsp:txXfrm>
        <a:off x="0" y="1312164"/>
        <a:ext cx="5914209" cy="1312164"/>
      </dsp:txXfrm>
    </dsp:sp>
    <dsp:sp modelId="{10F85AC0-54FD-40A2-BB4D-96C6A532292D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500273"/>
                <a:satOff val="-26385"/>
                <a:lumOff val="1046"/>
                <a:alphaOff val="0"/>
                <a:shade val="74000"/>
                <a:satMod val="130000"/>
                <a:lumMod val="90000"/>
              </a:schemeClr>
              <a:schemeClr val="accent2">
                <a:hueOff val="1500273"/>
                <a:satOff val="-26385"/>
                <a:lumOff val="104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500273"/>
              <a:satOff val="-26385"/>
              <a:lumOff val="104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49C3A-CA06-415B-B03D-B8B4B9622C2C}">
      <dsp:nvSpPr>
        <dsp:cNvPr id="0" name=""/>
        <dsp:cNvSpPr/>
      </dsp:nvSpPr>
      <dsp:spPr>
        <a:xfrm>
          <a:off x="0" y="2624328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ЭМГ (электромиография)</a:t>
          </a:r>
          <a:r>
            <a:rPr lang="ru-RU" sz="1800" kern="1200"/>
            <a:t> – бұлшықет және жүйке жүйесінің функцияларын зерттеу.</a:t>
          </a:r>
          <a:endParaRPr lang="en-US" sz="1800" kern="1200"/>
        </a:p>
      </dsp:txBody>
      <dsp:txXfrm>
        <a:off x="0" y="2624328"/>
        <a:ext cx="5914209" cy="1312164"/>
      </dsp:txXfrm>
    </dsp:sp>
    <dsp:sp modelId="{A190B848-1390-4DDF-9027-12CB400FF7C3}">
      <dsp:nvSpPr>
        <dsp:cNvPr id="0" name=""/>
        <dsp:cNvSpPr/>
      </dsp:nvSpPr>
      <dsp:spPr>
        <a:xfrm>
          <a:off x="0" y="393649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250410"/>
              <a:satOff val="-39578"/>
              <a:lumOff val="1569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F40C92-93ED-4F20-BBBA-4BB18926EFC5}">
      <dsp:nvSpPr>
        <dsp:cNvPr id="0" name=""/>
        <dsp:cNvSpPr/>
      </dsp:nvSpPr>
      <dsp:spPr>
        <a:xfrm>
          <a:off x="0" y="3936492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Электрокардиография (ЭКГ) және электроэнцефалография (ЭЭГ) сияқты электрофизиологиялық әдістер дененің әртүрлі мүшелері мен жүйелерінің электрлік белсенділігін жазуға және талдауға мүмкіндік береді.</a:t>
          </a:r>
          <a:endParaRPr lang="en-US" sz="1800" kern="1200"/>
        </a:p>
      </dsp:txBody>
      <dsp:txXfrm>
        <a:off x="0" y="3936492"/>
        <a:ext cx="5914209" cy="1312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6ADE-CB72-4723-8F97-890D9132BF65}">
      <dsp:nvSpPr>
        <dsp:cNvPr id="0" name=""/>
        <dsp:cNvSpPr/>
      </dsp:nvSpPr>
      <dsp:spPr>
        <a:xfrm>
          <a:off x="0" y="0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Жүрек ырғағын (ритмін) анықтау</a:t>
          </a:r>
          <a:endParaRPr lang="en-US" sz="2200" kern="1200"/>
        </a:p>
      </dsp:txBody>
      <dsp:txXfrm>
        <a:off x="15156" y="15156"/>
        <a:ext cx="6773977" cy="487166"/>
      </dsp:txXfrm>
    </dsp:sp>
    <dsp:sp modelId="{4F05BF27-0318-4EF4-BA9B-1A21B8E7C816}">
      <dsp:nvSpPr>
        <dsp:cNvPr id="0" name=""/>
        <dsp:cNvSpPr/>
      </dsp:nvSpPr>
      <dsp:spPr>
        <a:xfrm>
          <a:off x="552068" y="589351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562602"/>
            <a:satOff val="-9895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Миокард инфарктісін, ишемиясын табу</a:t>
          </a:r>
          <a:endParaRPr lang="en-US" sz="2200" kern="1200"/>
        </a:p>
      </dsp:txBody>
      <dsp:txXfrm>
        <a:off x="567224" y="604507"/>
        <a:ext cx="6474179" cy="487166"/>
      </dsp:txXfrm>
    </dsp:sp>
    <dsp:sp modelId="{BCC6524E-8629-42E9-8AB7-916C85BAB5B1}">
      <dsp:nvSpPr>
        <dsp:cNvPr id="0" name=""/>
        <dsp:cNvSpPr/>
      </dsp:nvSpPr>
      <dsp:spPr>
        <a:xfrm>
          <a:off x="1104137" y="1178702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1125205"/>
            <a:satOff val="-1978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Өткізгіштік бұзылыстарын анықтау</a:t>
          </a:r>
          <a:endParaRPr lang="en-US" sz="2200" kern="1200"/>
        </a:p>
      </dsp:txBody>
      <dsp:txXfrm>
        <a:off x="1119293" y="1193858"/>
        <a:ext cx="6474179" cy="487166"/>
      </dsp:txXfrm>
    </dsp:sp>
    <dsp:sp modelId="{AA7D3FC5-F67D-4C96-B804-7325EF67D59E}">
      <dsp:nvSpPr>
        <dsp:cNvPr id="0" name=""/>
        <dsp:cNvSpPr/>
      </dsp:nvSpPr>
      <dsp:spPr>
        <a:xfrm>
          <a:off x="1656206" y="1768053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1687807"/>
            <a:satOff val="-29684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Электролиттік теңсіздіктерді бағалау</a:t>
          </a:r>
          <a:endParaRPr lang="en-US" sz="2200" kern="1200"/>
        </a:p>
      </dsp:txBody>
      <dsp:txXfrm>
        <a:off x="1671362" y="1783209"/>
        <a:ext cx="6474179" cy="487166"/>
      </dsp:txXfrm>
    </dsp:sp>
    <dsp:sp modelId="{2C663FB0-2263-4D8C-9335-975FDA414432}">
      <dsp:nvSpPr>
        <dsp:cNvPr id="0" name=""/>
        <dsp:cNvSpPr/>
      </dsp:nvSpPr>
      <dsp:spPr>
        <a:xfrm>
          <a:off x="2208275" y="2357404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Дәрілердің жүрекке әсерін бақылау</a:t>
          </a:r>
          <a:endParaRPr lang="en-US" sz="2200" kern="1200"/>
        </a:p>
      </dsp:txBody>
      <dsp:txXfrm>
        <a:off x="2223431" y="2372560"/>
        <a:ext cx="6474179" cy="487166"/>
      </dsp:txXfrm>
    </dsp:sp>
    <dsp:sp modelId="{B32843FA-D2A3-41D9-8E03-E6A2006E6A21}">
      <dsp:nvSpPr>
        <dsp:cNvPr id="0" name=""/>
        <dsp:cNvSpPr/>
      </dsp:nvSpPr>
      <dsp:spPr>
        <a:xfrm>
          <a:off x="7056560" y="378047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32241" y="378047"/>
        <a:ext cx="184999" cy="253112"/>
      </dsp:txXfrm>
    </dsp:sp>
    <dsp:sp modelId="{40A1D96A-F973-4392-8EA9-5372577098C8}">
      <dsp:nvSpPr>
        <dsp:cNvPr id="0" name=""/>
        <dsp:cNvSpPr/>
      </dsp:nvSpPr>
      <dsp:spPr>
        <a:xfrm>
          <a:off x="7608629" y="967398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738307"/>
            <a:satOff val="-6283"/>
            <a:lumOff val="-35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738307"/>
              <a:satOff val="-6283"/>
              <a:lumOff val="-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684310" y="967398"/>
        <a:ext cx="184999" cy="253112"/>
      </dsp:txXfrm>
    </dsp:sp>
    <dsp:sp modelId="{09DED20A-16BE-4028-BC08-582EF00E597B}">
      <dsp:nvSpPr>
        <dsp:cNvPr id="0" name=""/>
        <dsp:cNvSpPr/>
      </dsp:nvSpPr>
      <dsp:spPr>
        <a:xfrm>
          <a:off x="8160698" y="1548124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76615"/>
            <a:satOff val="-12565"/>
            <a:lumOff val="-71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476615"/>
              <a:satOff val="-12565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236379" y="1548124"/>
        <a:ext cx="184999" cy="253112"/>
      </dsp:txXfrm>
    </dsp:sp>
    <dsp:sp modelId="{CD118169-54AE-489B-8289-790628CC4969}">
      <dsp:nvSpPr>
        <dsp:cNvPr id="0" name=""/>
        <dsp:cNvSpPr/>
      </dsp:nvSpPr>
      <dsp:spPr>
        <a:xfrm>
          <a:off x="8712766" y="2143225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14922"/>
            <a:satOff val="-18848"/>
            <a:lumOff val="-107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14922"/>
              <a:satOff val="-18848"/>
              <a:lumOff val="-1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788447" y="2143225"/>
        <a:ext cx="184999" cy="253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4764F-0CD6-470E-B794-4D17E075A726}">
      <dsp:nvSpPr>
        <dsp:cNvPr id="0" name=""/>
        <dsp:cNvSpPr/>
      </dsp:nvSpPr>
      <dsp:spPr>
        <a:xfrm>
          <a:off x="0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99897-3C82-49C4-8397-B881573E05BA}">
      <dsp:nvSpPr>
        <dsp:cNvPr id="0" name=""/>
        <dsp:cNvSpPr/>
      </dsp:nvSpPr>
      <dsp:spPr>
        <a:xfrm>
          <a:off x="300037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Медицинада:</a:t>
          </a:r>
          <a:r>
            <a:rPr lang="ru-RU" sz="2100" kern="1200"/>
            <a:t> неврология, нейрохирургия, психиатрия</a:t>
          </a:r>
          <a:endParaRPr lang="en-US" sz="2100" kern="1200"/>
        </a:p>
      </dsp:txBody>
      <dsp:txXfrm>
        <a:off x="350259" y="772824"/>
        <a:ext cx="2599892" cy="1614269"/>
      </dsp:txXfrm>
    </dsp:sp>
    <dsp:sp modelId="{CD6A2EF8-FE90-48CD-8001-EF277A3FFE0F}">
      <dsp:nvSpPr>
        <dsp:cNvPr id="0" name=""/>
        <dsp:cNvSpPr/>
      </dsp:nvSpPr>
      <dsp:spPr>
        <a:xfrm>
          <a:off x="3300411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DD5E2-6BE0-4C18-9E41-C5FD61E3B3F7}">
      <dsp:nvSpPr>
        <dsp:cNvPr id="0" name=""/>
        <dsp:cNvSpPr/>
      </dsp:nvSpPr>
      <dsp:spPr>
        <a:xfrm>
          <a:off x="3600448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Биоинженерияда:</a:t>
          </a:r>
          <a:r>
            <a:rPr lang="ru-RU" sz="2100" kern="1200"/>
            <a:t> нейроинтерфейстер, ми-компьютер байланысы (</a:t>
          </a:r>
          <a:r>
            <a:rPr lang="en-US" sz="2100" kern="1200"/>
            <a:t>BCI)</a:t>
          </a:r>
        </a:p>
      </dsp:txBody>
      <dsp:txXfrm>
        <a:off x="3650670" y="772824"/>
        <a:ext cx="2599892" cy="1614269"/>
      </dsp:txXfrm>
    </dsp:sp>
    <dsp:sp modelId="{0BEA40CD-9D34-4B35-BD62-CCE5F00CB095}">
      <dsp:nvSpPr>
        <dsp:cNvPr id="0" name=""/>
        <dsp:cNvSpPr/>
      </dsp:nvSpPr>
      <dsp:spPr>
        <a:xfrm>
          <a:off x="6600822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7A81D-0314-4335-8265-82BBBDCA36E9}">
      <dsp:nvSpPr>
        <dsp:cNvPr id="0" name=""/>
        <dsp:cNvSpPr/>
      </dsp:nvSpPr>
      <dsp:spPr>
        <a:xfrm>
          <a:off x="6900860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Ғылыми зерттеулерде:</a:t>
          </a:r>
          <a:r>
            <a:rPr lang="ru-RU" sz="2100" kern="1200"/>
            <a:t> ұйқы, танымдық процестер, эмоцияларды зерттеу</a:t>
          </a:r>
          <a:endParaRPr lang="en-US" sz="2100" kern="1200"/>
        </a:p>
      </dsp:txBody>
      <dsp:txXfrm>
        <a:off x="6951082" y="772824"/>
        <a:ext cx="2599892" cy="1614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108A2-C794-470B-9B53-AD6BC681BF65}">
      <dsp:nvSpPr>
        <dsp:cNvPr id="0" name=""/>
        <dsp:cNvSpPr/>
      </dsp:nvSpPr>
      <dsp:spPr>
        <a:xfrm>
          <a:off x="1172" y="136221"/>
          <a:ext cx="4113793" cy="2612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707CC-1D2B-40C4-94D2-41AC5C35D12E}">
      <dsp:nvSpPr>
        <dsp:cNvPr id="0" name=""/>
        <dsp:cNvSpPr/>
      </dsp:nvSpPr>
      <dsp:spPr>
        <a:xfrm>
          <a:off x="458260" y="570455"/>
          <a:ext cx="4113793" cy="2612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Беттік электромиография (беткі ЭМГ)</a:t>
          </a:r>
          <a:br>
            <a:rPr lang="ru-RU" sz="2100" kern="1200"/>
          </a:br>
          <a:r>
            <a:rPr lang="ru-RU" sz="2100" kern="1200"/>
            <a:t>– Электродтар теріге жапсырылады.</a:t>
          </a:r>
          <a:br>
            <a:rPr lang="ru-RU" sz="2100" kern="1200"/>
          </a:br>
          <a:r>
            <a:rPr lang="ru-RU" sz="2100" kern="1200"/>
            <a:t>– Ауыртпайтын, көбінесе физиологиялық зерттеулер мен спорттық медицинада қолданылады.</a:t>
          </a:r>
          <a:endParaRPr lang="en-US" sz="2100" kern="1200"/>
        </a:p>
      </dsp:txBody>
      <dsp:txXfrm>
        <a:off x="534770" y="646965"/>
        <a:ext cx="3960773" cy="2459238"/>
      </dsp:txXfrm>
    </dsp:sp>
    <dsp:sp modelId="{6D7C2BB3-F90F-4E09-A422-11F67B27C074}">
      <dsp:nvSpPr>
        <dsp:cNvPr id="0" name=""/>
        <dsp:cNvSpPr/>
      </dsp:nvSpPr>
      <dsp:spPr>
        <a:xfrm>
          <a:off x="5029142" y="136221"/>
          <a:ext cx="4113793" cy="2612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E28B5-6F7C-48E9-B169-A3D3C5265EEC}">
      <dsp:nvSpPr>
        <dsp:cNvPr id="0" name=""/>
        <dsp:cNvSpPr/>
      </dsp:nvSpPr>
      <dsp:spPr>
        <a:xfrm>
          <a:off x="5486230" y="570455"/>
          <a:ext cx="4113793" cy="2612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Инвазивті (ине арқылы) электромиография</a:t>
          </a:r>
          <a:br>
            <a:rPr lang="ru-RU" sz="2100" kern="1200"/>
          </a:br>
          <a:r>
            <a:rPr lang="ru-RU" sz="2100" kern="1200"/>
            <a:t>– Жіңішке ине электрод бұлшықет ішіне енгізіледі.</a:t>
          </a:r>
          <a:br>
            <a:rPr lang="ru-RU" sz="2100" kern="1200"/>
          </a:br>
          <a:r>
            <a:rPr lang="ru-RU" sz="2100" kern="1200"/>
            <a:t>– Жеке бұлшықет талшықтарының белсенділігін дәл өлшейді.</a:t>
          </a:r>
          <a:endParaRPr lang="en-US" sz="2100" kern="1200"/>
        </a:p>
      </dsp:txBody>
      <dsp:txXfrm>
        <a:off x="5562740" y="646965"/>
        <a:ext cx="3960773" cy="24592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BAAF9-4D1E-412E-9510-869FDDD0C5B8}">
      <dsp:nvSpPr>
        <dsp:cNvPr id="0" name=""/>
        <dsp:cNvSpPr/>
      </dsp:nvSpPr>
      <dsp:spPr>
        <a:xfrm>
          <a:off x="2812" y="0"/>
          <a:ext cx="2231528" cy="28748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79" tIns="330200" rIns="17397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Жүйке-бұлшықет ауруларын анықтау: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/>
            <a:t>Полинейропатиялар</a:t>
          </a:r>
          <a:r>
            <a:rPr lang="ru-RU" sz="1100" kern="1200"/>
            <a:t>, </a:t>
          </a:r>
          <a:r>
            <a:rPr lang="ru-RU" sz="1100" b="1" kern="1200"/>
            <a:t>миастения</a:t>
          </a:r>
          <a:r>
            <a:rPr lang="ru-RU" sz="1100" kern="1200"/>
            <a:t>, </a:t>
          </a:r>
          <a:r>
            <a:rPr lang="ru-RU" sz="1100" b="1" kern="1200"/>
            <a:t>бұлшықет дистрофиясы</a:t>
          </a:r>
          <a:r>
            <a:rPr lang="ru-RU" sz="1100" kern="1200"/>
            <a:t>, </a:t>
          </a:r>
          <a:r>
            <a:rPr lang="ru-RU" sz="1100" b="1" kern="1200"/>
            <a:t>радикулопатиялар</a:t>
          </a:r>
          <a:r>
            <a:rPr lang="ru-RU" sz="1100" kern="1200"/>
            <a:t>.</a:t>
          </a:r>
          <a:endParaRPr lang="en-US" sz="1100" kern="1200"/>
        </a:p>
      </dsp:txBody>
      <dsp:txXfrm>
        <a:off x="2812" y="1092455"/>
        <a:ext cx="2231528" cy="1724929"/>
      </dsp:txXfrm>
    </dsp:sp>
    <dsp:sp modelId="{8ECBD48C-B036-4A02-BD7D-D1388305418C}">
      <dsp:nvSpPr>
        <dsp:cNvPr id="0" name=""/>
        <dsp:cNvSpPr/>
      </dsp:nvSpPr>
      <dsp:spPr>
        <a:xfrm>
          <a:off x="687344" y="287488"/>
          <a:ext cx="862464" cy="8624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41" tIns="12700" rIns="67241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813649" y="413793"/>
        <a:ext cx="609854" cy="609854"/>
      </dsp:txXfrm>
    </dsp:sp>
    <dsp:sp modelId="{18CBE468-0494-4CFA-BA21-91610C181275}">
      <dsp:nvSpPr>
        <dsp:cNvPr id="0" name=""/>
        <dsp:cNvSpPr/>
      </dsp:nvSpPr>
      <dsp:spPr>
        <a:xfrm>
          <a:off x="2812" y="2874811"/>
          <a:ext cx="2231528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94E4D-3B6B-4322-8DE5-41F51D95E638}">
      <dsp:nvSpPr>
        <dsp:cNvPr id="0" name=""/>
        <dsp:cNvSpPr/>
      </dsp:nvSpPr>
      <dsp:spPr>
        <a:xfrm>
          <a:off x="2457493" y="0"/>
          <a:ext cx="2231528" cy="28748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79" tIns="330200" rIns="17397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Жарақаттан кейінгі</a:t>
          </a:r>
          <a:r>
            <a:rPr lang="ru-RU" sz="1400" kern="1200"/>
            <a:t> жүйке зақымдануын бағалау.</a:t>
          </a:r>
          <a:endParaRPr lang="en-US" sz="1400" kern="1200"/>
        </a:p>
      </dsp:txBody>
      <dsp:txXfrm>
        <a:off x="2457493" y="1092455"/>
        <a:ext cx="2231528" cy="1724929"/>
      </dsp:txXfrm>
    </dsp:sp>
    <dsp:sp modelId="{212F2710-7162-4BEB-81BB-43AC47F5A442}">
      <dsp:nvSpPr>
        <dsp:cNvPr id="0" name=""/>
        <dsp:cNvSpPr/>
      </dsp:nvSpPr>
      <dsp:spPr>
        <a:xfrm>
          <a:off x="3142025" y="287488"/>
          <a:ext cx="862464" cy="8624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41" tIns="12700" rIns="67241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3268330" y="413793"/>
        <a:ext cx="609854" cy="609854"/>
      </dsp:txXfrm>
    </dsp:sp>
    <dsp:sp modelId="{EE91D7EF-69AA-4D1E-89A2-CCD74A017167}">
      <dsp:nvSpPr>
        <dsp:cNvPr id="0" name=""/>
        <dsp:cNvSpPr/>
      </dsp:nvSpPr>
      <dsp:spPr>
        <a:xfrm>
          <a:off x="2457493" y="2874811"/>
          <a:ext cx="2231528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FFD97-D2D2-4D82-A1B5-3E50A7933163}">
      <dsp:nvSpPr>
        <dsp:cNvPr id="0" name=""/>
        <dsp:cNvSpPr/>
      </dsp:nvSpPr>
      <dsp:spPr>
        <a:xfrm>
          <a:off x="4912174" y="0"/>
          <a:ext cx="2231528" cy="28748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79" tIns="330200" rIns="17397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Бұлшықет спазмы</a:t>
          </a:r>
          <a:r>
            <a:rPr lang="ru-RU" sz="1400" kern="1200"/>
            <a:t>, </a:t>
          </a:r>
          <a:r>
            <a:rPr lang="ru-RU" sz="1400" b="1" kern="1200"/>
            <a:t>әлсіздік</a:t>
          </a:r>
          <a:r>
            <a:rPr lang="ru-RU" sz="1400" kern="1200"/>
            <a:t>, </a:t>
          </a:r>
          <a:r>
            <a:rPr lang="ru-RU" sz="1400" b="1" kern="1200"/>
            <a:t>діріл</a:t>
          </a:r>
          <a:r>
            <a:rPr lang="ru-RU" sz="1400" kern="1200"/>
            <a:t>, </a:t>
          </a:r>
          <a:r>
            <a:rPr lang="ru-RU" sz="1400" b="1" kern="1200"/>
            <a:t>ұйып қалу</a:t>
          </a:r>
          <a:r>
            <a:rPr lang="ru-RU" sz="1400" kern="1200"/>
            <a:t> себептерін анықтау.</a:t>
          </a:r>
          <a:endParaRPr lang="en-US" sz="1400" kern="1200"/>
        </a:p>
      </dsp:txBody>
      <dsp:txXfrm>
        <a:off x="4912174" y="1092455"/>
        <a:ext cx="2231528" cy="1724929"/>
      </dsp:txXfrm>
    </dsp:sp>
    <dsp:sp modelId="{7B11C73C-4681-436B-8938-C112FCAF72ED}">
      <dsp:nvSpPr>
        <dsp:cNvPr id="0" name=""/>
        <dsp:cNvSpPr/>
      </dsp:nvSpPr>
      <dsp:spPr>
        <a:xfrm>
          <a:off x="5596706" y="287488"/>
          <a:ext cx="862464" cy="8624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41" tIns="12700" rIns="67241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</a:p>
      </dsp:txBody>
      <dsp:txXfrm>
        <a:off x="5723011" y="413793"/>
        <a:ext cx="609854" cy="609854"/>
      </dsp:txXfrm>
    </dsp:sp>
    <dsp:sp modelId="{9A2DF621-9A3F-497D-8589-17E6659F2B4E}">
      <dsp:nvSpPr>
        <dsp:cNvPr id="0" name=""/>
        <dsp:cNvSpPr/>
      </dsp:nvSpPr>
      <dsp:spPr>
        <a:xfrm>
          <a:off x="4912174" y="2874811"/>
          <a:ext cx="2231528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962C2-07EA-495A-B1C2-4FA085C75B19}">
      <dsp:nvSpPr>
        <dsp:cNvPr id="0" name=""/>
        <dsp:cNvSpPr/>
      </dsp:nvSpPr>
      <dsp:spPr>
        <a:xfrm>
          <a:off x="7366855" y="0"/>
          <a:ext cx="2231528" cy="28748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79" tIns="330200" rIns="17397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Қимылдық реабилитацияда</a:t>
          </a:r>
          <a:r>
            <a:rPr lang="ru-RU" sz="1400" kern="1200"/>
            <a:t> және </a:t>
          </a:r>
          <a:r>
            <a:rPr lang="ru-RU" sz="1400" b="1" kern="1200"/>
            <a:t>спортшылардың бұлшықет белсенділігін талдауда</a:t>
          </a:r>
          <a:r>
            <a:rPr lang="ru-RU" sz="1400" kern="1200"/>
            <a:t>.</a:t>
          </a:r>
          <a:endParaRPr lang="en-US" sz="1400" kern="1200"/>
        </a:p>
      </dsp:txBody>
      <dsp:txXfrm>
        <a:off x="7366855" y="1092455"/>
        <a:ext cx="2231528" cy="1724929"/>
      </dsp:txXfrm>
    </dsp:sp>
    <dsp:sp modelId="{EC20B2B1-0FB5-45C6-892B-2154DDA89F23}">
      <dsp:nvSpPr>
        <dsp:cNvPr id="0" name=""/>
        <dsp:cNvSpPr/>
      </dsp:nvSpPr>
      <dsp:spPr>
        <a:xfrm>
          <a:off x="8051387" y="287488"/>
          <a:ext cx="862464" cy="8624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41" tIns="12700" rIns="67241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4</a:t>
          </a:r>
        </a:p>
      </dsp:txBody>
      <dsp:txXfrm>
        <a:off x="8177692" y="413793"/>
        <a:ext cx="609854" cy="609854"/>
      </dsp:txXfrm>
    </dsp:sp>
    <dsp:sp modelId="{8238EB88-64BC-4311-9DD6-066768C488F3}">
      <dsp:nvSpPr>
        <dsp:cNvPr id="0" name=""/>
        <dsp:cNvSpPr/>
      </dsp:nvSpPr>
      <dsp:spPr>
        <a:xfrm>
          <a:off x="7366855" y="2874811"/>
          <a:ext cx="2231528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20CAE-BDD5-4336-B93E-EC239773E432}">
      <dsp:nvSpPr>
        <dsp:cNvPr id="0" name=""/>
        <dsp:cNvSpPr/>
      </dsp:nvSpPr>
      <dsp:spPr>
        <a:xfrm>
          <a:off x="0" y="0"/>
          <a:ext cx="8161017" cy="8624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Электрлік сигналдарды диагностика үшін ғана емес, емдеу үшін де қолдануға болады.</a:t>
          </a:r>
          <a:endParaRPr lang="en-US" sz="1900" kern="1200"/>
        </a:p>
      </dsp:txBody>
      <dsp:txXfrm>
        <a:off x="25261" y="25261"/>
        <a:ext cx="7230350" cy="811942"/>
      </dsp:txXfrm>
    </dsp:sp>
    <dsp:sp modelId="{6DF4999C-4F1E-4A43-AAC9-D2BCBB28EC95}">
      <dsp:nvSpPr>
        <dsp:cNvPr id="0" name=""/>
        <dsp:cNvSpPr/>
      </dsp:nvSpPr>
      <dsp:spPr>
        <a:xfrm>
          <a:off x="720089" y="1006209"/>
          <a:ext cx="8161017" cy="8624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Нейромодуляция: </a:t>
          </a:r>
          <a:r>
            <a:rPr lang="ru-RU" sz="1900" kern="1200" dirty="0" err="1"/>
            <a:t>бұзылуларды</a:t>
          </a:r>
          <a:r>
            <a:rPr lang="ru-RU" sz="1900" kern="1200" dirty="0"/>
            <a:t> </a:t>
          </a:r>
          <a:r>
            <a:rPr lang="ru-RU" sz="1900" kern="1200" dirty="0" err="1"/>
            <a:t>түзету</a:t>
          </a:r>
          <a:r>
            <a:rPr lang="ru-RU" sz="1900" kern="1200" dirty="0"/>
            <a:t> </a:t>
          </a:r>
          <a:r>
            <a:rPr lang="ru-RU" sz="1900" kern="1200" dirty="0" err="1"/>
            <a:t>үшін</a:t>
          </a:r>
          <a:r>
            <a:rPr lang="ru-RU" sz="1900" kern="1200" dirty="0"/>
            <a:t> </a:t>
          </a:r>
          <a:r>
            <a:rPr lang="ru-RU" sz="1900" kern="1200" dirty="0" err="1"/>
            <a:t>жүйке</a:t>
          </a:r>
          <a:r>
            <a:rPr lang="ru-RU" sz="1900" kern="1200" dirty="0"/>
            <a:t> </a:t>
          </a:r>
          <a:r>
            <a:rPr lang="ru-RU" sz="1900" kern="1200" dirty="0" err="1"/>
            <a:t>жүйесіне</a:t>
          </a:r>
          <a:r>
            <a:rPr lang="ru-RU" sz="1900" kern="1200" dirty="0"/>
            <a:t> </a:t>
          </a:r>
          <a:r>
            <a:rPr lang="ru-RU" sz="1900" kern="1200" dirty="0" err="1"/>
            <a:t>электрлік</a:t>
          </a:r>
          <a:r>
            <a:rPr lang="ru-RU" sz="1900" kern="1200" dirty="0"/>
            <a:t> </a:t>
          </a:r>
          <a:r>
            <a:rPr lang="ru-RU" sz="1900" kern="1200" dirty="0" err="1"/>
            <a:t>импульстарды</a:t>
          </a:r>
          <a:r>
            <a:rPr lang="ru-RU" sz="1900" kern="1200" dirty="0"/>
            <a:t> </a:t>
          </a:r>
          <a:r>
            <a:rPr lang="ru-RU" sz="1900" kern="1200" dirty="0" err="1"/>
            <a:t>қолдануға</a:t>
          </a:r>
          <a:r>
            <a:rPr lang="ru-RU" sz="1900" kern="1200" dirty="0"/>
            <a:t> </a:t>
          </a:r>
          <a:r>
            <a:rPr lang="ru-RU" sz="1900" kern="1200" dirty="0" err="1"/>
            <a:t>негізделген</a:t>
          </a:r>
          <a:r>
            <a:rPr lang="ru-RU" sz="1900" kern="1200" dirty="0"/>
            <a:t> </a:t>
          </a:r>
          <a:r>
            <a:rPr lang="ru-RU" sz="1900" kern="1200" dirty="0" err="1"/>
            <a:t>емдеу</a:t>
          </a:r>
          <a:r>
            <a:rPr lang="ru-RU" sz="1900" kern="1200" dirty="0"/>
            <a:t> </a:t>
          </a:r>
          <a:r>
            <a:rPr lang="ru-RU" sz="1900" kern="1200" dirty="0" err="1"/>
            <a:t>әдісі</a:t>
          </a:r>
          <a:r>
            <a:rPr lang="ru-RU" sz="1900" kern="1200" dirty="0"/>
            <a:t>.</a:t>
          </a:r>
          <a:endParaRPr lang="en-US" sz="1900" kern="1200" dirty="0"/>
        </a:p>
      </dsp:txBody>
      <dsp:txXfrm>
        <a:off x="745350" y="1031470"/>
        <a:ext cx="6829803" cy="811942"/>
      </dsp:txXfrm>
    </dsp:sp>
    <dsp:sp modelId="{F9F405C5-CAFE-46ED-B718-E4BBA44B3914}">
      <dsp:nvSpPr>
        <dsp:cNvPr id="0" name=""/>
        <dsp:cNvSpPr/>
      </dsp:nvSpPr>
      <dsp:spPr>
        <a:xfrm>
          <a:off x="1440179" y="2012418"/>
          <a:ext cx="8161017" cy="8624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Электрлік ынталандыру: жараларды емдеуді және басқа қалпына келтіру процестерін жеделдету үшін қолданылуы мүмкін.</a:t>
          </a:r>
          <a:endParaRPr lang="en-US" sz="1900" kern="1200"/>
        </a:p>
      </dsp:txBody>
      <dsp:txXfrm>
        <a:off x="1465440" y="2037679"/>
        <a:ext cx="6829803" cy="811942"/>
      </dsp:txXfrm>
    </dsp:sp>
    <dsp:sp modelId="{D2AB91C8-B694-4AC7-9809-AADF903C204F}">
      <dsp:nvSpPr>
        <dsp:cNvPr id="0" name=""/>
        <dsp:cNvSpPr/>
      </dsp:nvSpPr>
      <dsp:spPr>
        <a:xfrm>
          <a:off x="7600415" y="654035"/>
          <a:ext cx="560602" cy="560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726550" y="654035"/>
        <a:ext cx="308332" cy="421853"/>
      </dsp:txXfrm>
    </dsp:sp>
    <dsp:sp modelId="{0847F05A-4CB9-4577-B9D8-FE82E3EDDDE4}">
      <dsp:nvSpPr>
        <dsp:cNvPr id="0" name=""/>
        <dsp:cNvSpPr/>
      </dsp:nvSpPr>
      <dsp:spPr>
        <a:xfrm>
          <a:off x="8320505" y="1654495"/>
          <a:ext cx="560602" cy="560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446640" y="1654495"/>
        <a:ext cx="308332" cy="4218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92911-13F9-4848-97D5-A5420321B8DE}">
      <dsp:nvSpPr>
        <dsp:cNvPr id="0" name=""/>
        <dsp:cNvSpPr/>
      </dsp:nvSpPr>
      <dsp:spPr>
        <a:xfrm>
          <a:off x="0" y="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A869D3-94EA-44E5-845C-ADDE1807101F}">
      <dsp:nvSpPr>
        <dsp:cNvPr id="0" name=""/>
        <dsp:cNvSpPr/>
      </dsp:nvSpPr>
      <dsp:spPr>
        <a:xfrm>
          <a:off x="0" y="0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Электрофизиология биоинженерияда:</a:t>
          </a:r>
          <a:endParaRPr lang="en-US" sz="2700" kern="1200"/>
        </a:p>
      </dsp:txBody>
      <dsp:txXfrm>
        <a:off x="0" y="0"/>
        <a:ext cx="5914209" cy="1312164"/>
      </dsp:txXfrm>
    </dsp:sp>
    <dsp:sp modelId="{E246BDAA-BB35-4BD1-B95C-DBFCAD0A480B}">
      <dsp:nvSpPr>
        <dsp:cNvPr id="0" name=""/>
        <dsp:cNvSpPr/>
      </dsp:nvSpPr>
      <dsp:spPr>
        <a:xfrm>
          <a:off x="0" y="131216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750137"/>
                <a:satOff val="-13193"/>
                <a:lumOff val="523"/>
                <a:alphaOff val="0"/>
                <a:shade val="74000"/>
                <a:satMod val="130000"/>
                <a:lumMod val="90000"/>
              </a:schemeClr>
              <a:schemeClr val="accent2">
                <a:hueOff val="750137"/>
                <a:satOff val="-13193"/>
                <a:lumOff val="5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750137"/>
              <a:satOff val="-13193"/>
              <a:lumOff val="52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8FB55-504A-42F3-BF3C-430616FEF22B}">
      <dsp:nvSpPr>
        <dsp:cNvPr id="0" name=""/>
        <dsp:cNvSpPr/>
      </dsp:nvSpPr>
      <dsp:spPr>
        <a:xfrm>
          <a:off x="0" y="1312164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жүйке және бұлшықет тіндерінің электрлік моделін құруға,</a:t>
          </a:r>
          <a:endParaRPr lang="en-US" sz="2700" kern="1200"/>
        </a:p>
      </dsp:txBody>
      <dsp:txXfrm>
        <a:off x="0" y="1312164"/>
        <a:ext cx="5914209" cy="1312164"/>
      </dsp:txXfrm>
    </dsp:sp>
    <dsp:sp modelId="{E4241A04-D99D-4DB0-8514-51B65FC70213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500273"/>
                <a:satOff val="-26385"/>
                <a:lumOff val="1046"/>
                <a:alphaOff val="0"/>
                <a:shade val="74000"/>
                <a:satMod val="130000"/>
                <a:lumMod val="90000"/>
              </a:schemeClr>
              <a:schemeClr val="accent2">
                <a:hueOff val="1500273"/>
                <a:satOff val="-26385"/>
                <a:lumOff val="104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500273"/>
              <a:satOff val="-26385"/>
              <a:lumOff val="104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2F5741-1570-4A6E-A65F-A5F26C138E33}">
      <dsp:nvSpPr>
        <dsp:cNvPr id="0" name=""/>
        <dsp:cNvSpPr/>
      </dsp:nvSpPr>
      <dsp:spPr>
        <a:xfrm>
          <a:off x="0" y="2624328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импланттардың биосәйкестігін бағалауға,</a:t>
          </a:r>
          <a:endParaRPr lang="en-US" sz="2700" kern="1200"/>
        </a:p>
      </dsp:txBody>
      <dsp:txXfrm>
        <a:off x="0" y="2624328"/>
        <a:ext cx="5914209" cy="1312164"/>
      </dsp:txXfrm>
    </dsp:sp>
    <dsp:sp modelId="{DD3B57D6-41DB-4F4E-AEBE-AFB1C5011445}">
      <dsp:nvSpPr>
        <dsp:cNvPr id="0" name=""/>
        <dsp:cNvSpPr/>
      </dsp:nvSpPr>
      <dsp:spPr>
        <a:xfrm>
          <a:off x="0" y="393649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250410"/>
              <a:satOff val="-39578"/>
              <a:lumOff val="1569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18705-8EC5-46E4-8C6F-4CA0FA344EF4}">
      <dsp:nvSpPr>
        <dsp:cNvPr id="0" name=""/>
        <dsp:cNvSpPr/>
      </dsp:nvSpPr>
      <dsp:spPr>
        <a:xfrm>
          <a:off x="0" y="3936492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биоматериалдар мен электродтардың қауіпсіздігін арттыруға мүмкіндік береді.</a:t>
          </a:r>
          <a:endParaRPr lang="en-US" sz="2700" kern="1200"/>
        </a:p>
      </dsp:txBody>
      <dsp:txXfrm>
        <a:off x="0" y="3936492"/>
        <a:ext cx="5914209" cy="1312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0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3087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24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35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98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0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14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4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245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13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7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5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53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58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0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72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431FFA-40B3-49E3-97AA-AAB167E8981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4B91D4-C7B5-4BEE-B18E-D3A8F614A3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56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3F2784-92E5-48AF-8AA7-DA101BE3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C48685-54C0-406B-BCC6-CD528772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39700" dir="3000000" sx="98000" sy="98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20AA2-8E43-0F09-A703-6CBF25EB4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861" y="1871131"/>
            <a:ext cx="6815669" cy="234972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kk-KZ" sz="4100">
                <a:solidFill>
                  <a:srgbClr val="212121"/>
                </a:solidFill>
              </a:rPr>
              <a:t>Медициналық биоинженериядағы э</a:t>
            </a:r>
            <a:r>
              <a:rPr lang="ru-RU" sz="4100">
                <a:solidFill>
                  <a:srgbClr val="212121"/>
                </a:solidFill>
              </a:rPr>
              <a:t>лектрофизиология</a:t>
            </a:r>
            <a:r>
              <a:rPr lang="kk-KZ" sz="4100">
                <a:solidFill>
                  <a:srgbClr val="212121"/>
                </a:solidFill>
              </a:rPr>
              <a:t>ның маңызы</a:t>
            </a:r>
            <a:endParaRPr lang="ru-KZ" sz="4100">
              <a:solidFill>
                <a:srgbClr val="21212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BA3D4C-8FFB-81E6-0EAC-321F9102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8861" y="4463715"/>
            <a:ext cx="6815669" cy="51468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212121"/>
                </a:solidFill>
              </a:rPr>
              <a:t>6 д</a:t>
            </a:r>
            <a:r>
              <a:rPr lang="kk-KZ">
                <a:solidFill>
                  <a:srgbClr val="212121"/>
                </a:solidFill>
              </a:rPr>
              <a:t>әріс</a:t>
            </a:r>
            <a:endParaRPr lang="ru-KZ">
              <a:solidFill>
                <a:srgbClr val="21212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9E818D-F990-490E-9599-A842EBC9B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0895" y="4280121"/>
            <a:ext cx="1371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A8B9E-E512-5058-E056-AA19506F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1"/>
              <a:t>ЭКГ </a:t>
            </a:r>
            <a:r>
              <a:rPr lang="ru-RU" sz="4100" b="1" err="1"/>
              <a:t>түрлері</a:t>
            </a:r>
            <a:br>
              <a:rPr lang="ru-RU" sz="4100" b="1"/>
            </a:br>
            <a:endParaRPr lang="ru-KZ" sz="4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2F33A-298B-EB08-46D2-32839FFA7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err="1"/>
              <a:t>Стандартты</a:t>
            </a:r>
            <a:r>
              <a:rPr lang="ru-RU" b="1" dirty="0"/>
              <a:t> 12-қалқанды ЭКГ</a:t>
            </a:r>
            <a:r>
              <a:rPr lang="ru-RU" dirty="0"/>
              <a:t> –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әдіс</a:t>
            </a:r>
            <a:r>
              <a:rPr lang="ru-RU" dirty="0"/>
              <a:t>.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b="1" dirty="0" err="1"/>
              <a:t>Холтерлік</a:t>
            </a:r>
            <a:r>
              <a:rPr lang="ru-RU" b="1" dirty="0"/>
              <a:t> мониторинг</a:t>
            </a:r>
            <a:r>
              <a:rPr lang="ru-RU" dirty="0"/>
              <a:t> – </a:t>
            </a:r>
            <a:r>
              <a:rPr lang="ru-RU" dirty="0" err="1"/>
              <a:t>тәуліктік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ЭКГ </a:t>
            </a:r>
            <a:r>
              <a:rPr lang="ru-RU" dirty="0" err="1"/>
              <a:t>жазу</a:t>
            </a:r>
            <a:r>
              <a:rPr lang="ru-RU" dirty="0"/>
              <a:t>.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b="1" dirty="0"/>
              <a:t>Стресс-тест (</a:t>
            </a:r>
            <a:r>
              <a:rPr lang="ru-RU" b="1" dirty="0" err="1"/>
              <a:t>жүктемелі</a:t>
            </a:r>
            <a:r>
              <a:rPr lang="ru-RU" b="1" dirty="0"/>
              <a:t> ЭКГ)</a:t>
            </a:r>
            <a:r>
              <a:rPr lang="ru-RU" dirty="0"/>
              <a:t> –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жүктеме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жүрек</a:t>
            </a:r>
            <a:r>
              <a:rPr lang="ru-RU" dirty="0"/>
              <a:t> </a:t>
            </a:r>
            <a:r>
              <a:rPr lang="ru-RU" dirty="0" err="1"/>
              <a:t>жұмысын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.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b="1" dirty="0" err="1"/>
              <a:t>Телеметриялық</a:t>
            </a:r>
            <a:r>
              <a:rPr lang="ru-RU" b="1" dirty="0"/>
              <a:t> ЭКГ</a:t>
            </a:r>
            <a:r>
              <a:rPr lang="ru-RU" dirty="0"/>
              <a:t> – </a:t>
            </a:r>
            <a:r>
              <a:rPr lang="ru-RU" dirty="0" err="1"/>
              <a:t>қашықтан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.</a:t>
            </a:r>
            <a:endParaRPr lang="ru-RU"/>
          </a:p>
          <a:p>
            <a:pPr>
              <a:lnSpc>
                <a:spcPct val="90000"/>
              </a:lnSpc>
            </a:pPr>
            <a:endParaRPr lang="ru-KZ"/>
          </a:p>
        </p:txBody>
      </p:sp>
      <p:pic>
        <p:nvPicPr>
          <p:cNvPr id="3074" name="Picture 2" descr="Электрокардиография (ЭКГ)">
            <a:extLst>
              <a:ext uri="{FF2B5EF4-FFF2-40B4-BE49-F238E27FC236}">
                <a16:creationId xmlns:a16="http://schemas.microsoft.com/office/drawing/2014/main" id="{3CBFACBE-7AEE-E8D0-1324-F72DCB59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9" r="-1" b="-1"/>
          <a:stretch>
            <a:fillRect/>
          </a:stretch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9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128" name="Rectangle 5127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29" name="Group 5128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130" name="Picture 5129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131" name="Rectangle 5130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KZ"/>
              </a:p>
            </p:txBody>
          </p:sp>
          <p:pic>
            <p:nvPicPr>
              <p:cNvPr id="5132" name="Picture 5131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5133" name="Picture 5132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594B0-BB1A-471F-165F-C741AF3E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ru-RU" sz="2400" b="1"/>
              <a:t>ЭЭГ-нің мақсаты:</a:t>
            </a:r>
            <a:br>
              <a:rPr lang="ru-RU" sz="2400" b="1"/>
            </a:br>
            <a:endParaRPr lang="ru-KZ" sz="2400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6EFFC-2923-C5A8-B5C9-479332F8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ru-RU" sz="1600"/>
              <a:t>Мидың функционалдық жағдайын (ұйқы, сергектік, стресс және т.б.) бағалау</a:t>
            </a:r>
          </a:p>
          <a:p>
            <a:pPr algn="ctr"/>
            <a:r>
              <a:rPr lang="ru-RU" sz="1600"/>
              <a:t>Эпилепсия мен ұстамалар кезінде ми белсенділігін бақылау</a:t>
            </a:r>
          </a:p>
          <a:p>
            <a:pPr algn="ctr"/>
            <a:r>
              <a:rPr lang="ru-RU" sz="1600"/>
              <a:t>Бас миының жарақаттары, ісіктері, инсульт және қабыну процестері кезінде диагностика жасау</a:t>
            </a:r>
          </a:p>
          <a:p>
            <a:pPr algn="ctr"/>
            <a:r>
              <a:rPr lang="ru-RU" sz="1600"/>
              <a:t>Анестезия мен кома жағдайларында мидың белсенділігін қадағалау</a:t>
            </a:r>
          </a:p>
          <a:p>
            <a:pPr algn="ctr"/>
            <a:endParaRPr lang="ru-KZ" sz="1600"/>
          </a:p>
        </p:txBody>
      </p:sp>
      <p:pic>
        <p:nvPicPr>
          <p:cNvPr id="5122" name="Picture 2" descr="Электроэнцефалография (ЭЭГ) | Клинический госпиталь КОМИР">
            <a:extLst>
              <a:ext uri="{FF2B5EF4-FFF2-40B4-BE49-F238E27FC236}">
                <a16:creationId xmlns:a16="http://schemas.microsoft.com/office/drawing/2014/main" id="{F8297B0B-349F-E7CF-97C5-E4F23301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668" y="1949553"/>
            <a:ext cx="5469466" cy="2958891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1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2" name="Group 615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6163" name="Rectangle 615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53" name="Group 615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6154" name="Picture 615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6164" name="Rectangle 615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KZ"/>
              </a:p>
            </p:txBody>
          </p:sp>
          <p:pic>
            <p:nvPicPr>
              <p:cNvPr id="6156" name="Picture 615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57" name="Picture 615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CDCEF-198F-3106-C07B-07AB8B13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b="1"/>
              <a:t>ЭЭГ </a:t>
            </a:r>
            <a:r>
              <a:rPr lang="ru-RU" sz="3400" b="1" err="1"/>
              <a:t>қалай</a:t>
            </a:r>
            <a:r>
              <a:rPr lang="ru-RU" sz="3400" b="1"/>
              <a:t> </a:t>
            </a:r>
            <a:r>
              <a:rPr lang="ru-RU" sz="3400" b="1" err="1"/>
              <a:t>жүргізіледі</a:t>
            </a:r>
            <a:r>
              <a:rPr lang="ru-RU" sz="3400" b="1"/>
              <a:t>:</a:t>
            </a:r>
            <a:br>
              <a:rPr lang="ru-RU" sz="3400" b="1"/>
            </a:br>
            <a:endParaRPr lang="ru-KZ" sz="3400"/>
          </a:p>
        </p:txBody>
      </p:sp>
      <p:sp>
        <p:nvSpPr>
          <p:cNvPr id="6165" name="Rectangle 615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Электроэнцефалография (ЭЭГ), цены от 3850 руб. в Москве в Evolutis Clinic">
            <a:extLst>
              <a:ext uri="{FF2B5EF4-FFF2-40B4-BE49-F238E27FC236}">
                <a16:creationId xmlns:a16="http://schemas.microsoft.com/office/drawing/2014/main" id="{7F6D1431-9522-CF17-F25F-ABE64A37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726"/>
          <a:stretch>
            <a:fillRect/>
          </a:stretch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1" name="Straight Connector 616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90D838-32CA-2D5A-59AD-F4F6CD284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err="1"/>
              <a:t>Науқастың</a:t>
            </a:r>
            <a:r>
              <a:rPr lang="ru-RU" sz="2200"/>
              <a:t> </a:t>
            </a:r>
            <a:r>
              <a:rPr lang="ru-RU" sz="2200" err="1"/>
              <a:t>басына</a:t>
            </a:r>
            <a:r>
              <a:rPr lang="ru-RU" sz="2200"/>
              <a:t> </a:t>
            </a:r>
            <a:r>
              <a:rPr lang="ru-RU" sz="2200" b="1" err="1"/>
              <a:t>электродтар</a:t>
            </a:r>
            <a:r>
              <a:rPr lang="ru-RU" sz="2200"/>
              <a:t> </a:t>
            </a:r>
            <a:r>
              <a:rPr lang="ru-RU" sz="2200" err="1"/>
              <a:t>бекітіледі</a:t>
            </a:r>
            <a:r>
              <a:rPr lang="ru-RU" sz="2200"/>
              <a:t> (</a:t>
            </a:r>
            <a:r>
              <a:rPr lang="ru-RU" sz="2200" err="1"/>
              <a:t>әдетте</a:t>
            </a:r>
            <a:r>
              <a:rPr lang="ru-RU" sz="2200"/>
              <a:t> 16–32 </a:t>
            </a:r>
            <a:r>
              <a:rPr lang="ru-RU" sz="2200" err="1"/>
              <a:t>және</a:t>
            </a:r>
            <a:r>
              <a:rPr lang="ru-RU" sz="2200"/>
              <a:t> </a:t>
            </a:r>
            <a:r>
              <a:rPr lang="ru-RU" sz="2200" err="1"/>
              <a:t>одан</a:t>
            </a:r>
            <a:r>
              <a:rPr lang="ru-RU" sz="2200"/>
              <a:t> да </a:t>
            </a:r>
            <a:r>
              <a:rPr lang="ru-RU" sz="2200" err="1"/>
              <a:t>көп</a:t>
            </a:r>
            <a:r>
              <a:rPr lang="ru-RU" sz="2200"/>
              <a:t>).</a:t>
            </a:r>
          </a:p>
          <a:p>
            <a:pPr>
              <a:lnSpc>
                <a:spcPct val="90000"/>
              </a:lnSpc>
            </a:pPr>
            <a:r>
              <a:rPr lang="ru-RU" sz="2200" err="1"/>
              <a:t>Электродтар</a:t>
            </a:r>
            <a:r>
              <a:rPr lang="ru-RU" sz="2200"/>
              <a:t> </a:t>
            </a:r>
            <a:r>
              <a:rPr lang="ru-RU" sz="2200" err="1"/>
              <a:t>арқылы</a:t>
            </a:r>
            <a:r>
              <a:rPr lang="ru-RU" sz="2200"/>
              <a:t> ми </a:t>
            </a:r>
            <a:r>
              <a:rPr lang="ru-RU" sz="2200" err="1"/>
              <a:t>бетінде</a:t>
            </a:r>
            <a:r>
              <a:rPr lang="ru-RU" sz="2200"/>
              <a:t> </a:t>
            </a:r>
            <a:r>
              <a:rPr lang="ru-RU" sz="2200" err="1"/>
              <a:t>пайда</a:t>
            </a:r>
            <a:r>
              <a:rPr lang="ru-RU" sz="2200"/>
              <a:t> </a:t>
            </a:r>
            <a:r>
              <a:rPr lang="ru-RU" sz="2200" err="1"/>
              <a:t>болатын</a:t>
            </a:r>
            <a:r>
              <a:rPr lang="ru-RU" sz="2200"/>
              <a:t> </a:t>
            </a:r>
            <a:r>
              <a:rPr lang="ru-RU" sz="2200" b="1" err="1"/>
              <a:t>биоэлектрлік</a:t>
            </a:r>
            <a:r>
              <a:rPr lang="ru-RU" sz="2200" b="1"/>
              <a:t> </a:t>
            </a:r>
            <a:r>
              <a:rPr lang="ru-RU" sz="2200" b="1" err="1"/>
              <a:t>потенциалдар</a:t>
            </a:r>
            <a:r>
              <a:rPr lang="ru-RU" sz="2200"/>
              <a:t> </a:t>
            </a:r>
            <a:r>
              <a:rPr lang="ru-RU" sz="2200" err="1"/>
              <a:t>тіркеледі</a:t>
            </a:r>
            <a:r>
              <a:rPr lang="ru-RU" sz="2200"/>
              <a:t>.</a:t>
            </a:r>
          </a:p>
          <a:p>
            <a:pPr>
              <a:lnSpc>
                <a:spcPct val="90000"/>
              </a:lnSpc>
            </a:pPr>
            <a:r>
              <a:rPr lang="ru-RU" sz="2200"/>
              <a:t>Бұл </a:t>
            </a:r>
            <a:r>
              <a:rPr lang="ru-RU" sz="2200" err="1"/>
              <a:t>сигналдар</a:t>
            </a:r>
            <a:r>
              <a:rPr lang="ru-RU" sz="2200"/>
              <a:t> </a:t>
            </a:r>
            <a:r>
              <a:rPr lang="ru-RU" sz="2200" err="1"/>
              <a:t>күшейтіліп</a:t>
            </a:r>
            <a:r>
              <a:rPr lang="ru-RU" sz="2200"/>
              <a:t>, </a:t>
            </a:r>
            <a:r>
              <a:rPr lang="ru-RU" sz="2200" err="1"/>
              <a:t>экранда</a:t>
            </a:r>
            <a:r>
              <a:rPr lang="ru-RU" sz="2200"/>
              <a:t> </a:t>
            </a:r>
            <a:r>
              <a:rPr lang="ru-RU" sz="2200" b="1" err="1"/>
              <a:t>толқын</a:t>
            </a:r>
            <a:r>
              <a:rPr lang="ru-RU" sz="2200" b="1"/>
              <a:t> </a:t>
            </a:r>
            <a:r>
              <a:rPr lang="ru-RU" sz="2200" b="1" err="1"/>
              <a:t>түрінде</a:t>
            </a:r>
            <a:r>
              <a:rPr lang="ru-RU" sz="2200" b="1"/>
              <a:t> (</a:t>
            </a:r>
            <a:r>
              <a:rPr lang="ru-RU" sz="2200" b="1" err="1"/>
              <a:t>ритмдер</a:t>
            </a:r>
            <a:r>
              <a:rPr lang="ru-RU" sz="2200" b="1"/>
              <a:t> </a:t>
            </a:r>
            <a:r>
              <a:rPr lang="ru-RU" sz="2200" b="1" err="1"/>
              <a:t>түрінде</a:t>
            </a:r>
            <a:r>
              <a:rPr lang="ru-RU" sz="2200" b="1"/>
              <a:t>)</a:t>
            </a:r>
            <a:r>
              <a:rPr lang="ru-RU" sz="2200"/>
              <a:t> </a:t>
            </a:r>
            <a:r>
              <a:rPr lang="ru-RU" sz="2200" err="1"/>
              <a:t>көрінеді</a:t>
            </a:r>
            <a:r>
              <a:rPr lang="ru-RU" sz="2200"/>
              <a:t>.</a:t>
            </a:r>
          </a:p>
          <a:p>
            <a:pPr>
              <a:lnSpc>
                <a:spcPct val="90000"/>
              </a:lnSpc>
            </a:pPr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123514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F10A0B-1372-CD3A-7E08-9A8D959DC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360" y="694944"/>
            <a:ext cx="10253471" cy="508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6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B8B0E-4D1A-E17B-8D88-B36AF3D5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1">
                <a:solidFill>
                  <a:srgbClr val="262626"/>
                </a:solidFill>
              </a:rPr>
              <a:t>ЭЭГ нәтижесін қолдану салалары:</a:t>
            </a:r>
            <a:br>
              <a:rPr lang="ru-RU" sz="4100" b="1">
                <a:solidFill>
                  <a:srgbClr val="262626"/>
                </a:solidFill>
              </a:rPr>
            </a:br>
            <a:endParaRPr lang="ru-KZ" sz="4100">
              <a:solidFill>
                <a:srgbClr val="262626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46BADDA-8E1D-F488-9F99-A8805C73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56367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612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8166578C-4316-4C10-89C0-CBAD8BCB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176" name="Rectangle 7175">
              <a:extLst>
                <a:ext uri="{FF2B5EF4-FFF2-40B4-BE49-F238E27FC236}">
                  <a16:creationId xmlns:a16="http://schemas.microsoft.com/office/drawing/2014/main" id="{67EAD6BE-6743-4E5D-B371-D6D422290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77" name="Group 7176">
              <a:extLst>
                <a:ext uri="{FF2B5EF4-FFF2-40B4-BE49-F238E27FC236}">
                  <a16:creationId xmlns:a16="http://schemas.microsoft.com/office/drawing/2014/main" id="{B5A21397-70AD-4B22-B332-41C5E2CA8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178" name="Picture 7177">
                <a:extLst>
                  <a:ext uri="{FF2B5EF4-FFF2-40B4-BE49-F238E27FC236}">
                    <a16:creationId xmlns:a16="http://schemas.microsoft.com/office/drawing/2014/main" id="{576B637C-5B6A-4B3F-951A-42C0E88B52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179" name="Rectangle 7178">
                <a:extLst>
                  <a:ext uri="{FF2B5EF4-FFF2-40B4-BE49-F238E27FC236}">
                    <a16:creationId xmlns:a16="http://schemas.microsoft.com/office/drawing/2014/main" id="{BACFCE98-3E90-4230-9F34-423CD9A73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KZ"/>
              </a:p>
            </p:txBody>
          </p:sp>
          <p:pic>
            <p:nvPicPr>
              <p:cNvPr id="7180" name="Picture 7179">
                <a:extLst>
                  <a:ext uri="{FF2B5EF4-FFF2-40B4-BE49-F238E27FC236}">
                    <a16:creationId xmlns:a16="http://schemas.microsoft.com/office/drawing/2014/main" id="{9B6E6422-6AEA-47B7-9770-5516483C4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181" name="Picture 7180">
                <a:extLst>
                  <a:ext uri="{FF2B5EF4-FFF2-40B4-BE49-F238E27FC236}">
                    <a16:creationId xmlns:a16="http://schemas.microsoft.com/office/drawing/2014/main" id="{7432F8A4-33D0-4CE5-ACBF-F9BDA7C0A9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68054-CE56-E070-10FE-9B363BCA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1"/>
              <a:t>ЭМГ-</a:t>
            </a:r>
            <a:r>
              <a:rPr lang="ru-RU" sz="4100" b="1" err="1"/>
              <a:t>ның</a:t>
            </a:r>
            <a:r>
              <a:rPr lang="ru-RU" sz="4100" b="1"/>
              <a:t> </a:t>
            </a:r>
            <a:r>
              <a:rPr lang="ru-RU" sz="4100" b="1" err="1"/>
              <a:t>мәні</a:t>
            </a:r>
            <a:br>
              <a:rPr lang="ru-RU" sz="4100" b="1"/>
            </a:br>
            <a:endParaRPr lang="ru-KZ" sz="4100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BC940E9A-BC73-4828-82AC-C6F5C978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Электронейромиография: что это такое, зачем нужно и когда назначают -  полезные статьи центра Инздрав Омск - Инздрав">
            <a:extLst>
              <a:ext uri="{FF2B5EF4-FFF2-40B4-BE49-F238E27FC236}">
                <a16:creationId xmlns:a16="http://schemas.microsoft.com/office/drawing/2014/main" id="{E4327B96-48DD-8525-E45D-D99D51F5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r="42215" b="2"/>
          <a:stretch>
            <a:fillRect/>
          </a:stretch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5" name="Straight Connector 7184">
            <a:extLst>
              <a:ext uri="{FF2B5EF4-FFF2-40B4-BE49-F238E27FC236}">
                <a16:creationId xmlns:a16="http://schemas.microsoft.com/office/drawing/2014/main" id="{62EBB388-E9A7-4AEA-BCD7-0922DECA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C1A4B-E4C6-D314-D8E8-F706E1CA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b="1"/>
              <a:t>ЭМГ (электромиография)</a:t>
            </a:r>
            <a:r>
              <a:rPr lang="ru-RU" sz="2200"/>
              <a:t> — </a:t>
            </a:r>
            <a:r>
              <a:rPr lang="ru-RU" sz="2200" err="1"/>
              <a:t>бұл</a:t>
            </a:r>
            <a:r>
              <a:rPr lang="ru-RU" sz="2200"/>
              <a:t> </a:t>
            </a:r>
            <a:r>
              <a:rPr lang="ru-RU" sz="2200" err="1"/>
              <a:t>бұлшықеттердің</a:t>
            </a:r>
            <a:r>
              <a:rPr lang="ru-RU" sz="2200"/>
              <a:t> </a:t>
            </a:r>
            <a:r>
              <a:rPr lang="ru-RU" sz="2200" b="1" err="1"/>
              <a:t>электрлік</a:t>
            </a:r>
            <a:r>
              <a:rPr lang="ru-RU" sz="2200" b="1"/>
              <a:t> </a:t>
            </a:r>
            <a:r>
              <a:rPr lang="ru-RU" sz="2200" b="1" err="1"/>
              <a:t>белсенділігін</a:t>
            </a:r>
            <a:r>
              <a:rPr lang="ru-RU" sz="2200" b="1"/>
              <a:t> </a:t>
            </a:r>
            <a:r>
              <a:rPr lang="ru-RU" sz="2200" b="1" err="1"/>
              <a:t>тіркейтін</a:t>
            </a:r>
            <a:r>
              <a:rPr lang="ru-RU" sz="2200"/>
              <a:t> </a:t>
            </a:r>
            <a:r>
              <a:rPr lang="ru-RU" sz="2200" err="1"/>
              <a:t>және</a:t>
            </a:r>
            <a:r>
              <a:rPr lang="ru-RU" sz="2200"/>
              <a:t> </a:t>
            </a:r>
            <a:r>
              <a:rPr lang="ru-RU" sz="2200" b="1" err="1"/>
              <a:t>қимыл</a:t>
            </a:r>
            <a:r>
              <a:rPr lang="ru-RU" sz="2200" b="1"/>
              <a:t> </a:t>
            </a:r>
            <a:r>
              <a:rPr lang="ru-RU" sz="2200" b="1" err="1"/>
              <a:t>жүйесінің</a:t>
            </a:r>
            <a:r>
              <a:rPr lang="ru-RU" sz="2200" b="1"/>
              <a:t> (</a:t>
            </a:r>
            <a:r>
              <a:rPr lang="ru-RU" sz="2200" b="1" err="1"/>
              <a:t>жүйке-бұлшықет</a:t>
            </a:r>
            <a:r>
              <a:rPr lang="ru-RU" sz="2200" b="1"/>
              <a:t> </a:t>
            </a:r>
            <a:r>
              <a:rPr lang="ru-RU" sz="2200" b="1" err="1"/>
              <a:t>аппаратының</a:t>
            </a:r>
            <a:r>
              <a:rPr lang="ru-RU" sz="2200" b="1"/>
              <a:t>)</a:t>
            </a:r>
            <a:r>
              <a:rPr lang="ru-RU" sz="2200"/>
              <a:t> </a:t>
            </a:r>
            <a:r>
              <a:rPr lang="ru-RU" sz="2200" err="1"/>
              <a:t>қызметін</a:t>
            </a:r>
            <a:r>
              <a:rPr lang="ru-RU" sz="2200"/>
              <a:t> </a:t>
            </a:r>
            <a:r>
              <a:rPr lang="ru-RU" sz="2200" err="1"/>
              <a:t>зерттейтін</a:t>
            </a:r>
            <a:r>
              <a:rPr lang="ru-RU" sz="2200"/>
              <a:t> </a:t>
            </a:r>
            <a:r>
              <a:rPr lang="ru-RU" sz="2200" err="1"/>
              <a:t>әдіс</a:t>
            </a:r>
            <a:r>
              <a:rPr lang="ru-RU" sz="2200"/>
              <a:t>. </a:t>
            </a:r>
          </a:p>
          <a:p>
            <a:pPr>
              <a:lnSpc>
                <a:spcPct val="90000"/>
              </a:lnSpc>
            </a:pPr>
            <a:r>
              <a:rPr lang="ru-RU" sz="2200"/>
              <a:t>Электромиография </a:t>
            </a:r>
            <a:r>
              <a:rPr lang="ru-RU" sz="2200" err="1"/>
              <a:t>жүйке</a:t>
            </a:r>
            <a:r>
              <a:rPr lang="ru-RU" sz="2200"/>
              <a:t> </a:t>
            </a:r>
            <a:r>
              <a:rPr lang="ru-RU" sz="2200" err="1"/>
              <a:t>импульстарының</a:t>
            </a:r>
            <a:r>
              <a:rPr lang="ru-RU" sz="2200"/>
              <a:t> </a:t>
            </a:r>
            <a:r>
              <a:rPr lang="ru-RU" sz="2200" err="1"/>
              <a:t>бұлшықет</a:t>
            </a:r>
            <a:r>
              <a:rPr lang="ru-RU" sz="2200"/>
              <a:t> </a:t>
            </a:r>
            <a:r>
              <a:rPr lang="ru-RU" sz="2200" err="1"/>
              <a:t>талшықтарында</a:t>
            </a:r>
            <a:r>
              <a:rPr lang="ru-RU" sz="2200"/>
              <a:t> </a:t>
            </a:r>
            <a:r>
              <a:rPr lang="ru-RU" sz="2200" err="1"/>
              <a:t>қозу</a:t>
            </a:r>
            <a:r>
              <a:rPr lang="ru-RU" sz="2200"/>
              <a:t> </a:t>
            </a:r>
            <a:r>
              <a:rPr lang="ru-RU" sz="2200" err="1"/>
              <a:t>тудыру</a:t>
            </a:r>
            <a:r>
              <a:rPr lang="ru-RU" sz="2200"/>
              <a:t> </a:t>
            </a:r>
            <a:r>
              <a:rPr lang="ru-RU" sz="2200" err="1"/>
              <a:t>қабілетін</a:t>
            </a:r>
            <a:r>
              <a:rPr lang="ru-RU" sz="2200"/>
              <a:t> </a:t>
            </a:r>
            <a:r>
              <a:rPr lang="ru-RU" sz="2200" err="1"/>
              <a:t>зерттейді</a:t>
            </a:r>
            <a:r>
              <a:rPr lang="ru-RU" sz="2200"/>
              <a:t>. </a:t>
            </a:r>
            <a:r>
              <a:rPr lang="ru-RU" sz="2200" err="1"/>
              <a:t>Басқаша</a:t>
            </a:r>
            <a:r>
              <a:rPr lang="ru-RU" sz="2200"/>
              <a:t> </a:t>
            </a:r>
            <a:r>
              <a:rPr lang="ru-RU" sz="2200" err="1"/>
              <a:t>айтқанда</a:t>
            </a:r>
            <a:r>
              <a:rPr lang="ru-RU" sz="2200"/>
              <a:t>, </a:t>
            </a:r>
            <a:r>
              <a:rPr lang="ru-RU" sz="2200" err="1"/>
              <a:t>ол</a:t>
            </a:r>
            <a:r>
              <a:rPr lang="ru-RU" sz="2200"/>
              <a:t> </a:t>
            </a:r>
            <a:r>
              <a:rPr lang="ru-RU" sz="2200" b="1" err="1"/>
              <a:t>жүйке</a:t>
            </a:r>
            <a:r>
              <a:rPr lang="ru-RU" sz="2200" b="1"/>
              <a:t> мен </a:t>
            </a:r>
            <a:r>
              <a:rPr lang="ru-RU" sz="2200" b="1" err="1"/>
              <a:t>бұлшықет</a:t>
            </a:r>
            <a:r>
              <a:rPr lang="ru-RU" sz="2200" b="1"/>
              <a:t> </a:t>
            </a:r>
            <a:r>
              <a:rPr lang="ru-RU" sz="2200" b="1" err="1"/>
              <a:t>арасындағы</a:t>
            </a:r>
            <a:r>
              <a:rPr lang="ru-RU" sz="2200" b="1"/>
              <a:t> </a:t>
            </a:r>
            <a:r>
              <a:rPr lang="ru-RU" sz="2200" b="1" err="1"/>
              <a:t>байланысты</a:t>
            </a:r>
            <a:r>
              <a:rPr lang="ru-RU" sz="2200"/>
              <a:t> </a:t>
            </a:r>
            <a:r>
              <a:rPr lang="ru-RU" sz="2200" err="1"/>
              <a:t>тексереді</a:t>
            </a:r>
            <a:r>
              <a:rPr lang="ru-RU" sz="2200"/>
              <a:t>.</a:t>
            </a:r>
          </a:p>
          <a:p>
            <a:pPr>
              <a:lnSpc>
                <a:spcPct val="90000"/>
              </a:lnSpc>
            </a:pPr>
            <a:endParaRPr lang="ru-RU" sz="2200"/>
          </a:p>
          <a:p>
            <a:pPr>
              <a:lnSpc>
                <a:spcPct val="90000"/>
              </a:lnSpc>
            </a:pPr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140242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11296-1436-4DE3-41EC-B55786B5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ЭМГ </a:t>
            </a:r>
            <a:r>
              <a:rPr lang="ru-RU" b="1" dirty="0" err="1"/>
              <a:t>түрлері</a:t>
            </a:r>
            <a:br>
              <a:rPr lang="ru-RU" b="1" dirty="0"/>
            </a:br>
            <a:endParaRPr lang="ru-KZ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DE7AE70-0056-5486-08CC-B3B71248E1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15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53685-BC49-BCA2-1691-E3F63195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1">
                <a:solidFill>
                  <a:srgbClr val="262626"/>
                </a:solidFill>
              </a:rPr>
              <a:t>ЭМГ не үшін қолданылады</a:t>
            </a:r>
            <a:br>
              <a:rPr lang="ru-RU" sz="4100" b="1">
                <a:solidFill>
                  <a:srgbClr val="262626"/>
                </a:solidFill>
              </a:rPr>
            </a:br>
            <a:endParaRPr lang="ru-KZ" sz="4100">
              <a:solidFill>
                <a:srgbClr val="262626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757472E-5210-89AA-E579-10E7408ED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159988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1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200" name="Rectangle 8199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01" name="Group 8200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202" name="Picture 8201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203" name="Rectangle 8202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KZ"/>
              </a:p>
            </p:txBody>
          </p:sp>
          <p:pic>
            <p:nvPicPr>
              <p:cNvPr id="8204" name="Picture 8203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205" name="Picture 8204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6DEE9-F51D-2F96-9245-6FCCAE1C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/>
              <a:t>ЭМГ </a:t>
            </a:r>
            <a:r>
              <a:rPr lang="ru-RU" sz="2800" b="1" err="1"/>
              <a:t>нәтижелері</a:t>
            </a:r>
            <a:r>
              <a:rPr lang="ru-RU" sz="2800" b="1"/>
              <a:t> </a:t>
            </a:r>
            <a:r>
              <a:rPr lang="ru-RU" sz="2800" b="1" err="1"/>
              <a:t>нені</a:t>
            </a:r>
            <a:r>
              <a:rPr lang="ru-RU" sz="2800" b="1"/>
              <a:t> </a:t>
            </a:r>
            <a:r>
              <a:rPr lang="ru-RU" sz="2800" b="1" err="1"/>
              <a:t>көрсетеді</a:t>
            </a:r>
            <a:br>
              <a:rPr lang="ru-RU" sz="2800" b="1"/>
            </a:br>
            <a:endParaRPr lang="ru-KZ" sz="2800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Отзывы о Электронейромиография">
            <a:extLst>
              <a:ext uri="{FF2B5EF4-FFF2-40B4-BE49-F238E27FC236}">
                <a16:creationId xmlns:a16="http://schemas.microsoft.com/office/drawing/2014/main" id="{EA1A3130-2EB1-2C60-8AC6-9296907E4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" r="-1" b="-1"/>
          <a:stretch>
            <a:fillRect/>
          </a:stretch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9" name="Straight Connector 8208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1F12E0-E1C5-F794-88BB-FDC23F97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ru-RU" sz="2200" b="1"/>
              <a:t>Амплитуда</a:t>
            </a:r>
            <a:r>
              <a:rPr lang="ru-RU" sz="2200"/>
              <a:t> — </a:t>
            </a:r>
            <a:r>
              <a:rPr lang="ru-RU" sz="2200" err="1"/>
              <a:t>бұлшықет</a:t>
            </a:r>
            <a:r>
              <a:rPr lang="ru-RU" sz="2200"/>
              <a:t> </a:t>
            </a:r>
            <a:r>
              <a:rPr lang="ru-RU" sz="2200" err="1"/>
              <a:t>талшықтарының</a:t>
            </a:r>
            <a:r>
              <a:rPr lang="ru-RU" sz="2200"/>
              <a:t> саны мен </a:t>
            </a:r>
            <a:r>
              <a:rPr lang="ru-RU" sz="2200" err="1"/>
              <a:t>күшін</a:t>
            </a:r>
            <a:r>
              <a:rPr lang="ru-RU" sz="2200"/>
              <a:t> </a:t>
            </a:r>
            <a:r>
              <a:rPr lang="ru-RU" sz="2200" err="1"/>
              <a:t>көрсетеді</a:t>
            </a:r>
            <a:r>
              <a:rPr lang="ru-RU" sz="2200"/>
              <a:t>.</a:t>
            </a:r>
          </a:p>
          <a:p>
            <a:r>
              <a:rPr lang="ru-RU" sz="2200" b="1" err="1"/>
              <a:t>Жиілік</a:t>
            </a:r>
            <a:r>
              <a:rPr lang="ru-RU" sz="2200"/>
              <a:t> — </a:t>
            </a:r>
            <a:r>
              <a:rPr lang="ru-RU" sz="2200" err="1"/>
              <a:t>жүйке</a:t>
            </a:r>
            <a:r>
              <a:rPr lang="ru-RU" sz="2200"/>
              <a:t> </a:t>
            </a:r>
            <a:r>
              <a:rPr lang="ru-RU" sz="2200" err="1"/>
              <a:t>импульстарының</a:t>
            </a:r>
            <a:r>
              <a:rPr lang="ru-RU" sz="2200"/>
              <a:t> </a:t>
            </a:r>
            <a:r>
              <a:rPr lang="ru-RU" sz="2200" err="1"/>
              <a:t>берілу</a:t>
            </a:r>
            <a:r>
              <a:rPr lang="ru-RU" sz="2200"/>
              <a:t> </a:t>
            </a:r>
            <a:r>
              <a:rPr lang="ru-RU" sz="2200" err="1"/>
              <a:t>жиілігі</a:t>
            </a:r>
            <a:r>
              <a:rPr lang="ru-RU" sz="2200"/>
              <a:t>.</a:t>
            </a:r>
          </a:p>
          <a:p>
            <a:r>
              <a:rPr lang="ru-RU" sz="2200" b="1" err="1"/>
              <a:t>Белсенділік</a:t>
            </a:r>
            <a:r>
              <a:rPr lang="ru-RU" sz="2200" b="1"/>
              <a:t> </a:t>
            </a:r>
            <a:r>
              <a:rPr lang="ru-RU" sz="2200" b="1" err="1"/>
              <a:t>сипаты</a:t>
            </a:r>
            <a:r>
              <a:rPr lang="ru-RU" sz="2200"/>
              <a:t> — </a:t>
            </a:r>
            <a:r>
              <a:rPr lang="ru-RU" sz="2200" err="1"/>
              <a:t>тыныштықтағы</a:t>
            </a:r>
            <a:r>
              <a:rPr lang="ru-RU" sz="2200"/>
              <a:t> </a:t>
            </a:r>
            <a:r>
              <a:rPr lang="ru-RU" sz="2200" err="1"/>
              <a:t>және</a:t>
            </a:r>
            <a:r>
              <a:rPr lang="ru-RU" sz="2200"/>
              <a:t> </a:t>
            </a:r>
            <a:r>
              <a:rPr lang="ru-RU" sz="2200" err="1"/>
              <a:t>жиырылу</a:t>
            </a:r>
            <a:r>
              <a:rPr lang="ru-RU" sz="2200"/>
              <a:t> </a:t>
            </a:r>
            <a:r>
              <a:rPr lang="ru-RU" sz="2200" err="1"/>
              <a:t>кезіндегі</a:t>
            </a:r>
            <a:r>
              <a:rPr lang="ru-RU" sz="2200"/>
              <a:t> </a:t>
            </a:r>
            <a:r>
              <a:rPr lang="ru-RU" sz="2200" err="1"/>
              <a:t>бұлшықет</a:t>
            </a:r>
            <a:r>
              <a:rPr lang="ru-RU" sz="2200"/>
              <a:t> </a:t>
            </a:r>
            <a:r>
              <a:rPr lang="ru-RU" sz="2200" err="1"/>
              <a:t>потенциалдары</a:t>
            </a:r>
            <a:r>
              <a:rPr lang="ru-RU" sz="2200"/>
              <a:t>.</a:t>
            </a:r>
          </a:p>
          <a:p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272546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3" name="Group 9222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224" name="Rectangle 9223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25" name="Group 9224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9226" name="Picture 9225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9227" name="Rectangle 9226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KZ"/>
              </a:p>
            </p:txBody>
          </p:sp>
          <p:pic>
            <p:nvPicPr>
              <p:cNvPr id="9228" name="Picture 9227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9229" name="Picture 9228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6929A-33D2-6A89-8973-E0B8A521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b="1"/>
              <a:t>Терапия мен </a:t>
            </a:r>
            <a:r>
              <a:rPr lang="ru-RU" sz="3700" b="1" err="1"/>
              <a:t>емдеуде</a:t>
            </a:r>
            <a:r>
              <a:rPr lang="ru-RU" sz="3700" b="1"/>
              <a:t>:</a:t>
            </a:r>
            <a:br>
              <a:rPr lang="ru-RU" sz="3700"/>
            </a:br>
            <a:endParaRPr lang="ru-KZ" sz="3700"/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Что такое кардиостимулятор, для чего он необходим и как меняется жизнь  после его установки — Мурманская Областная Клиническая Больница им. П. А.  Баяндина">
            <a:extLst>
              <a:ext uri="{FF2B5EF4-FFF2-40B4-BE49-F238E27FC236}">
                <a16:creationId xmlns:a16="http://schemas.microsoft.com/office/drawing/2014/main" id="{BC94161D-AD5A-5873-20A6-91126558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r="18132" b="2"/>
          <a:stretch>
            <a:fillRect/>
          </a:stretch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3" name="Straight Connector 9232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C0A62-280A-7F5F-3662-ECA01A8B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900" b="1" err="1"/>
              <a:t>Жүрек</a:t>
            </a:r>
            <a:r>
              <a:rPr lang="ru-RU" sz="1900" b="1"/>
              <a:t> </a:t>
            </a:r>
            <a:r>
              <a:rPr lang="ru-RU" sz="1900" b="1" err="1"/>
              <a:t>кардиостимуляторлары</a:t>
            </a:r>
            <a:r>
              <a:rPr lang="ru-RU" sz="1900"/>
              <a:t> – </a:t>
            </a:r>
            <a:r>
              <a:rPr lang="ru-RU" sz="1900" err="1"/>
              <a:t>жүрек</a:t>
            </a:r>
            <a:r>
              <a:rPr lang="ru-RU" sz="1900"/>
              <a:t> </a:t>
            </a:r>
            <a:r>
              <a:rPr lang="ru-RU" sz="1900" err="1"/>
              <a:t>ырғағын</a:t>
            </a:r>
            <a:r>
              <a:rPr lang="ru-RU" sz="1900"/>
              <a:t> </a:t>
            </a:r>
            <a:r>
              <a:rPr lang="ru-RU" sz="1900" err="1"/>
              <a:t>электр</a:t>
            </a:r>
            <a:r>
              <a:rPr lang="ru-RU" sz="1900"/>
              <a:t> </a:t>
            </a:r>
            <a:r>
              <a:rPr lang="ru-RU" sz="1900" err="1"/>
              <a:t>импульстармен</a:t>
            </a:r>
            <a:r>
              <a:rPr lang="ru-RU" sz="1900"/>
              <a:t> </a:t>
            </a:r>
            <a:r>
              <a:rPr lang="ru-RU" sz="1900" err="1"/>
              <a:t>реттеу</a:t>
            </a:r>
            <a:r>
              <a:rPr lang="ru-RU" sz="1900"/>
              <a:t>.</a:t>
            </a:r>
          </a:p>
          <a:p>
            <a:pPr>
              <a:lnSpc>
                <a:spcPct val="90000"/>
              </a:lnSpc>
            </a:pPr>
            <a:r>
              <a:rPr lang="ru-RU" sz="1900" b="1" err="1"/>
              <a:t>Нейростимуляторлар</a:t>
            </a:r>
            <a:r>
              <a:rPr lang="ru-RU" sz="1900"/>
              <a:t> – </a:t>
            </a:r>
            <a:r>
              <a:rPr lang="ru-RU" sz="1900" err="1"/>
              <a:t>ауырсынуды</a:t>
            </a:r>
            <a:r>
              <a:rPr lang="ru-RU" sz="1900"/>
              <a:t> басу, Паркинсон </a:t>
            </a:r>
            <a:r>
              <a:rPr lang="ru-RU" sz="1900" err="1"/>
              <a:t>ауруы</a:t>
            </a:r>
            <a:r>
              <a:rPr lang="ru-RU" sz="1900"/>
              <a:t> мен </a:t>
            </a:r>
            <a:r>
              <a:rPr lang="ru-RU" sz="1900" err="1"/>
              <a:t>эпилепсияны</a:t>
            </a:r>
            <a:r>
              <a:rPr lang="ru-RU" sz="1900"/>
              <a:t> </a:t>
            </a:r>
            <a:r>
              <a:rPr lang="ru-RU" sz="1900" err="1"/>
              <a:t>емдеу</a:t>
            </a:r>
            <a:r>
              <a:rPr lang="ru-RU" sz="1900"/>
              <a:t> </a:t>
            </a:r>
            <a:r>
              <a:rPr lang="ru-RU" sz="1900" err="1"/>
              <a:t>үшін</a:t>
            </a:r>
            <a:r>
              <a:rPr lang="ru-RU" sz="1900"/>
              <a:t> </a:t>
            </a:r>
            <a:r>
              <a:rPr lang="ru-RU" sz="1900" err="1"/>
              <a:t>жүйке</a:t>
            </a:r>
            <a:r>
              <a:rPr lang="ru-RU" sz="1900"/>
              <a:t> </a:t>
            </a:r>
            <a:r>
              <a:rPr lang="ru-RU" sz="1900" err="1"/>
              <a:t>сигналдарын</a:t>
            </a:r>
            <a:r>
              <a:rPr lang="ru-RU" sz="1900"/>
              <a:t> </a:t>
            </a:r>
            <a:r>
              <a:rPr lang="ru-RU" sz="1900" err="1"/>
              <a:t>реттеу</a:t>
            </a:r>
            <a:r>
              <a:rPr lang="ru-RU" sz="1900"/>
              <a:t>.</a:t>
            </a:r>
          </a:p>
          <a:p>
            <a:pPr>
              <a:lnSpc>
                <a:spcPct val="90000"/>
              </a:lnSpc>
            </a:pPr>
            <a:r>
              <a:rPr lang="ru-RU" sz="1900" b="1" err="1"/>
              <a:t>Физиотерапияда</a:t>
            </a:r>
            <a:r>
              <a:rPr lang="ru-RU" sz="1900"/>
              <a:t> – </a:t>
            </a:r>
            <a:r>
              <a:rPr lang="ru-RU" sz="1900" err="1"/>
              <a:t>электрлік</a:t>
            </a:r>
            <a:r>
              <a:rPr lang="ru-RU" sz="1900"/>
              <a:t> стимуляция </a:t>
            </a:r>
            <a:r>
              <a:rPr lang="ru-RU" sz="1900" err="1"/>
              <a:t>арқылы</a:t>
            </a:r>
            <a:r>
              <a:rPr lang="ru-RU" sz="1900"/>
              <a:t> </a:t>
            </a:r>
            <a:r>
              <a:rPr lang="ru-RU" sz="1900" err="1"/>
              <a:t>бұлшықет</a:t>
            </a:r>
            <a:r>
              <a:rPr lang="ru-RU" sz="1900"/>
              <a:t> </a:t>
            </a:r>
            <a:r>
              <a:rPr lang="ru-RU" sz="1900" err="1"/>
              <a:t>тонусын</a:t>
            </a:r>
            <a:r>
              <a:rPr lang="ru-RU" sz="1900"/>
              <a:t> </a:t>
            </a:r>
            <a:r>
              <a:rPr lang="ru-RU" sz="1900" err="1"/>
              <a:t>жақсарту</a:t>
            </a:r>
            <a:r>
              <a:rPr lang="ru-RU" sz="1900"/>
              <a:t> </a:t>
            </a:r>
            <a:r>
              <a:rPr lang="ru-RU" sz="1900" err="1"/>
              <a:t>және</a:t>
            </a:r>
            <a:r>
              <a:rPr lang="ru-RU" sz="1900"/>
              <a:t> </a:t>
            </a:r>
            <a:r>
              <a:rPr lang="ru-RU" sz="1900" err="1"/>
              <a:t>қалпына</a:t>
            </a:r>
            <a:r>
              <a:rPr lang="ru-RU" sz="1900"/>
              <a:t> </a:t>
            </a:r>
            <a:r>
              <a:rPr lang="ru-RU" sz="1900" err="1"/>
              <a:t>келтіру</a:t>
            </a:r>
            <a:r>
              <a:rPr lang="ru-RU" sz="1900"/>
              <a:t> </a:t>
            </a:r>
            <a:r>
              <a:rPr lang="ru-RU" sz="1900" err="1"/>
              <a:t>процестерін</a:t>
            </a:r>
            <a:r>
              <a:rPr lang="ru-RU" sz="1900"/>
              <a:t> </a:t>
            </a:r>
            <a:r>
              <a:rPr lang="ru-RU" sz="1900" err="1"/>
              <a:t>жеделдету</a:t>
            </a:r>
            <a:r>
              <a:rPr lang="ru-RU" sz="1900"/>
              <a:t>.</a:t>
            </a:r>
          </a:p>
          <a:p>
            <a:pPr>
              <a:lnSpc>
                <a:spcPct val="90000"/>
              </a:lnSpc>
            </a:pPr>
            <a:endParaRPr lang="ru-KZ" sz="1900"/>
          </a:p>
        </p:txBody>
      </p:sp>
    </p:spTree>
    <p:extLst>
      <p:ext uri="{BB962C8B-B14F-4D97-AF65-F5344CB8AC3E}">
        <p14:creationId xmlns:p14="http://schemas.microsoft.com/office/powerpoint/2010/main" val="103524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65474DB-CEB5-BD11-E550-F56756C8A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514162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165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49A0-6D95-AD98-0064-82EE5B69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262626"/>
                </a:solidFill>
              </a:rPr>
              <a:t>Терапия: </a:t>
            </a:r>
            <a:endParaRPr lang="ru-KZ">
              <a:solidFill>
                <a:srgbClr val="262626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B2484F8-8CEB-6BF6-C7EF-8D77953B5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72327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154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F8310-BB1B-3FE2-7678-D1D6E4DC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1"/>
              <a:t>Жасанды </a:t>
            </a:r>
            <a:r>
              <a:rPr lang="ru-RU" sz="4100" b="1" err="1"/>
              <a:t>биологиялық</a:t>
            </a:r>
            <a:r>
              <a:rPr lang="ru-RU" sz="4100" b="1"/>
              <a:t> </a:t>
            </a:r>
            <a:r>
              <a:rPr lang="ru-RU" sz="4100" b="1" err="1"/>
              <a:t>жүйелерде</a:t>
            </a:r>
            <a:r>
              <a:rPr lang="ru-RU" sz="4100" b="1"/>
              <a:t>:</a:t>
            </a:r>
            <a:br>
              <a:rPr lang="ru-RU" sz="4100"/>
            </a:br>
            <a:endParaRPr lang="ru-KZ" sz="4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CAAFC-A998-EECD-B187-315A748CD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err="1"/>
              <a:t>биоэлектрлік</a:t>
            </a:r>
            <a:r>
              <a:rPr lang="ru-RU" sz="2000"/>
              <a:t> </a:t>
            </a:r>
            <a:r>
              <a:rPr lang="ru-RU" sz="2000" err="1"/>
              <a:t>процестерді</a:t>
            </a:r>
            <a:r>
              <a:rPr lang="ru-RU" sz="2000"/>
              <a:t> </a:t>
            </a:r>
            <a:r>
              <a:rPr lang="ru-RU" sz="2000" err="1"/>
              <a:t>түсіну</a:t>
            </a:r>
            <a:r>
              <a:rPr lang="ru-RU" sz="2000"/>
              <a:t> </a:t>
            </a:r>
            <a:r>
              <a:rPr lang="ru-RU" sz="2000" err="1"/>
              <a:t>биоинженерлерге</a:t>
            </a:r>
            <a:r>
              <a:rPr lang="ru-RU" sz="2000"/>
              <a:t> </a:t>
            </a:r>
            <a:r>
              <a:rPr lang="ru-RU" sz="2000" err="1"/>
              <a:t>медициналық</a:t>
            </a:r>
            <a:r>
              <a:rPr lang="ru-RU" sz="2000"/>
              <a:t> </a:t>
            </a:r>
            <a:r>
              <a:rPr lang="ru-RU" sz="2000" err="1"/>
              <a:t>құрылғылар</a:t>
            </a:r>
            <a:r>
              <a:rPr lang="ru-RU" sz="2000"/>
              <a:t> мен </a:t>
            </a:r>
            <a:r>
              <a:rPr lang="ru-RU" sz="2000" err="1"/>
              <a:t>импланттарды</a:t>
            </a:r>
            <a:r>
              <a:rPr lang="ru-RU" sz="2000"/>
              <a:t> </a:t>
            </a:r>
            <a:r>
              <a:rPr lang="ru-RU" sz="2000" err="1"/>
              <a:t>жасауға</a:t>
            </a:r>
            <a:r>
              <a:rPr lang="ru-RU" sz="2000"/>
              <a:t>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жақсартуға</a:t>
            </a:r>
            <a:r>
              <a:rPr lang="ru-RU" sz="2000"/>
              <a:t> </a:t>
            </a:r>
            <a:r>
              <a:rPr lang="ru-RU" sz="2000" err="1"/>
              <a:t>мүмкіндік</a:t>
            </a:r>
            <a:r>
              <a:rPr lang="ru-RU" sz="2000"/>
              <a:t> </a:t>
            </a:r>
            <a:r>
              <a:rPr lang="ru-RU" sz="2000" err="1"/>
              <a:t>береді</a:t>
            </a:r>
            <a:r>
              <a:rPr lang="ru-RU" sz="200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err="1"/>
              <a:t>Биосенсорлар</a:t>
            </a:r>
            <a:r>
              <a:rPr lang="ru-RU" sz="2000" b="1"/>
              <a:t> мен </a:t>
            </a:r>
            <a:r>
              <a:rPr lang="ru-RU" sz="2000" b="1" err="1"/>
              <a:t>нейроинтерфейстер</a:t>
            </a:r>
            <a:r>
              <a:rPr lang="ru-RU" sz="2000"/>
              <a:t> – </a:t>
            </a:r>
            <a:r>
              <a:rPr lang="ru-RU" sz="2000" err="1"/>
              <a:t>жүйке</a:t>
            </a:r>
            <a:r>
              <a:rPr lang="ru-RU" sz="2000"/>
              <a:t> </a:t>
            </a:r>
            <a:r>
              <a:rPr lang="ru-RU" sz="2000" err="1"/>
              <a:t>жүйесін</a:t>
            </a:r>
            <a:r>
              <a:rPr lang="ru-RU" sz="2000"/>
              <a:t> </a:t>
            </a:r>
            <a:r>
              <a:rPr lang="ru-RU" sz="2000" err="1"/>
              <a:t>компьютермен</a:t>
            </a:r>
            <a:r>
              <a:rPr lang="ru-RU" sz="2000"/>
              <a:t> </a:t>
            </a:r>
            <a:r>
              <a:rPr lang="ru-RU" sz="2000" err="1"/>
              <a:t>байланыстыру</a:t>
            </a:r>
            <a:r>
              <a:rPr lang="ru-RU" sz="2000"/>
              <a:t> (</a:t>
            </a:r>
            <a:r>
              <a:rPr lang="ru-RU" sz="2000" err="1"/>
              <a:t>мысалы</a:t>
            </a:r>
            <a:r>
              <a:rPr lang="ru-RU" sz="2000"/>
              <a:t>, </a:t>
            </a:r>
            <a:r>
              <a:rPr lang="ru-RU" sz="2000" err="1"/>
              <a:t>протездерді</a:t>
            </a:r>
            <a:r>
              <a:rPr lang="ru-RU" sz="2000"/>
              <a:t> </a:t>
            </a:r>
            <a:r>
              <a:rPr lang="ru-RU" sz="2000" err="1"/>
              <a:t>басқару</a:t>
            </a:r>
            <a:r>
              <a:rPr lang="ru-RU" sz="2000"/>
              <a:t>).</a:t>
            </a:r>
          </a:p>
          <a:p>
            <a:pPr>
              <a:lnSpc>
                <a:spcPct val="90000"/>
              </a:lnSpc>
            </a:pPr>
            <a:r>
              <a:rPr lang="ru-RU" sz="2000" b="1"/>
              <a:t>Жасанды </a:t>
            </a:r>
            <a:r>
              <a:rPr lang="ru-RU" sz="2000" b="1" err="1"/>
              <a:t>жүрек</a:t>
            </a:r>
            <a:r>
              <a:rPr lang="ru-RU" sz="2000" b="1"/>
              <a:t> пен </a:t>
            </a:r>
            <a:r>
              <a:rPr lang="ru-RU" sz="2000" b="1" err="1"/>
              <a:t>импланттарда</a:t>
            </a:r>
            <a:r>
              <a:rPr lang="ru-RU" sz="2000"/>
              <a:t> – </a:t>
            </a:r>
            <a:r>
              <a:rPr lang="ru-RU" sz="2000" err="1"/>
              <a:t>электр</a:t>
            </a:r>
            <a:r>
              <a:rPr lang="ru-RU" sz="2000"/>
              <a:t> </a:t>
            </a:r>
            <a:r>
              <a:rPr lang="ru-RU" sz="2000" err="1"/>
              <a:t>сигналдарын</a:t>
            </a:r>
            <a:r>
              <a:rPr lang="ru-RU" sz="2000"/>
              <a:t> </a:t>
            </a:r>
            <a:r>
              <a:rPr lang="ru-RU" sz="2000" err="1"/>
              <a:t>қолдану</a:t>
            </a:r>
            <a:r>
              <a:rPr lang="ru-RU" sz="2000"/>
              <a:t> </a:t>
            </a:r>
            <a:r>
              <a:rPr lang="ru-RU" sz="2000" err="1"/>
              <a:t>арқылы</a:t>
            </a:r>
            <a:r>
              <a:rPr lang="ru-RU" sz="2000"/>
              <a:t> </a:t>
            </a:r>
            <a:r>
              <a:rPr lang="ru-RU" sz="2000" err="1"/>
              <a:t>ағзаның</a:t>
            </a:r>
            <a:r>
              <a:rPr lang="ru-RU" sz="2000"/>
              <a:t> </a:t>
            </a:r>
            <a:r>
              <a:rPr lang="ru-RU" sz="2000" err="1"/>
              <a:t>табиғи</a:t>
            </a:r>
            <a:r>
              <a:rPr lang="ru-RU" sz="2000"/>
              <a:t> </a:t>
            </a:r>
            <a:r>
              <a:rPr lang="ru-RU" sz="2000" err="1"/>
              <a:t>функцияларын</a:t>
            </a:r>
            <a:r>
              <a:rPr lang="ru-RU" sz="2000"/>
              <a:t> </a:t>
            </a:r>
            <a:r>
              <a:rPr lang="ru-RU" sz="2000" err="1"/>
              <a:t>имитациялау</a:t>
            </a:r>
            <a:r>
              <a:rPr lang="ru-RU" sz="2000"/>
              <a:t>.</a:t>
            </a:r>
          </a:p>
        </p:txBody>
      </p:sp>
      <p:pic>
        <p:nvPicPr>
          <p:cNvPr id="11266" name="Picture 2" descr="Биосенсоры. Устройство и работа. Виды и применение. Особенности">
            <a:extLst>
              <a:ext uri="{FF2B5EF4-FFF2-40B4-BE49-F238E27FC236}">
                <a16:creationId xmlns:a16="http://schemas.microsoft.com/office/drawing/2014/main" id="{C157ECB5-D12C-FEE6-0A1E-7CD7DFC3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r="27269" b="-3"/>
          <a:stretch>
            <a:fillRect/>
          </a:stretch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48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Типы биосенсоров и их применение">
            <a:extLst>
              <a:ext uri="{FF2B5EF4-FFF2-40B4-BE49-F238E27FC236}">
                <a16:creationId xmlns:a16="http://schemas.microsoft.com/office/drawing/2014/main" id="{DB44A799-2BBF-CBB8-31DB-E18E2444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6" y="1083040"/>
            <a:ext cx="6754368" cy="49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4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1229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296" name="Rectangle 1229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97" name="Group 1229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298" name="Picture 1229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2299" name="Rectangle 1229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KZ"/>
              </a:p>
            </p:txBody>
          </p:sp>
          <p:pic>
            <p:nvPicPr>
              <p:cNvPr id="12300" name="Picture 1229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2301" name="Picture 1230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2A808-673A-0515-FAAC-DAE3A76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err="1"/>
              <a:t>Иондық</a:t>
            </a:r>
            <a:r>
              <a:rPr lang="ru-RU" sz="4100"/>
              <a:t> </a:t>
            </a:r>
            <a:r>
              <a:rPr lang="ru-RU" sz="4100" err="1"/>
              <a:t>каналдарды</a:t>
            </a:r>
            <a:r>
              <a:rPr lang="ru-RU" sz="4100"/>
              <a:t> </a:t>
            </a:r>
            <a:r>
              <a:rPr lang="ru-RU" sz="4100" err="1"/>
              <a:t>зерттеу</a:t>
            </a:r>
            <a:r>
              <a:rPr lang="ru-RU" sz="4100"/>
              <a:t>: </a:t>
            </a:r>
            <a:endParaRPr lang="ru-KZ" sz="4100"/>
          </a:p>
        </p:txBody>
      </p: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Биосенсоры. Устройство и работа. Виды и применение. Особенности">
            <a:extLst>
              <a:ext uri="{FF2B5EF4-FFF2-40B4-BE49-F238E27FC236}">
                <a16:creationId xmlns:a16="http://schemas.microsoft.com/office/drawing/2014/main" id="{65CFB6F0-9B46-FB87-ED9D-FBCE3C2B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r="18849" b="-1"/>
          <a:stretch>
            <a:fillRect/>
          </a:stretch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05" name="Straight Connector 1230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4B00E-F31F-C711-1E04-F415A672C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Электрофизиология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аурулардың</a:t>
            </a:r>
            <a:r>
              <a:rPr lang="ru-RU" dirty="0"/>
              <a:t> </a:t>
            </a:r>
            <a:r>
              <a:rPr lang="ru-RU" dirty="0" err="1"/>
              <a:t>механизмдерін</a:t>
            </a:r>
            <a:r>
              <a:rPr lang="ru-RU" dirty="0"/>
              <a:t> </a:t>
            </a:r>
            <a:r>
              <a:rPr lang="ru-RU" dirty="0" err="1"/>
              <a:t>түсіну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мақсатты</a:t>
            </a:r>
            <a:r>
              <a:rPr lang="ru-RU" dirty="0"/>
              <a:t> </a:t>
            </a:r>
            <a:r>
              <a:rPr lang="ru-RU" dirty="0" err="1"/>
              <a:t>препараттарды</a:t>
            </a:r>
            <a:r>
              <a:rPr lang="ru-RU" dirty="0"/>
              <a:t> </a:t>
            </a:r>
            <a:r>
              <a:rPr lang="ru-RU" dirty="0" err="1"/>
              <a:t>әзірлеу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табылатын</a:t>
            </a:r>
            <a:r>
              <a:rPr lang="ru-RU" dirty="0"/>
              <a:t> </a:t>
            </a:r>
            <a:r>
              <a:rPr lang="ru-RU" dirty="0" err="1"/>
              <a:t>иондық</a:t>
            </a:r>
            <a:r>
              <a:rPr lang="ru-RU" dirty="0"/>
              <a:t> </a:t>
            </a:r>
            <a:r>
              <a:rPr lang="ru-RU" dirty="0" err="1"/>
              <a:t>арналар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ақуыздардың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сигналдарын</a:t>
            </a:r>
            <a:r>
              <a:rPr lang="ru-RU" dirty="0"/>
              <a:t> </a:t>
            </a:r>
            <a:r>
              <a:rPr lang="ru-RU" dirty="0" err="1"/>
              <a:t>жасаудағы</a:t>
            </a:r>
            <a:r>
              <a:rPr lang="ru-RU" dirty="0"/>
              <a:t> </a:t>
            </a:r>
            <a:r>
              <a:rPr lang="ru-RU" dirty="0" err="1"/>
              <a:t>рөлін</a:t>
            </a:r>
            <a:r>
              <a:rPr lang="ru-RU" dirty="0"/>
              <a:t> </a:t>
            </a:r>
            <a:r>
              <a:rPr lang="ru-RU" dirty="0" err="1"/>
              <a:t>егжей-тегжейлі</a:t>
            </a:r>
            <a:r>
              <a:rPr lang="ru-RU" dirty="0"/>
              <a:t> </a:t>
            </a:r>
            <a:r>
              <a:rPr lang="ru-RU" dirty="0" err="1"/>
              <a:t>зерттеуге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25584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8A1CE-D5CC-7330-BFDC-441BC0F4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ru-RU" sz="3400" b="1">
                <a:solidFill>
                  <a:srgbClr val="262626"/>
                </a:solidFill>
              </a:rPr>
              <a:t>Ғылыми және инженерлік маңызы</a:t>
            </a:r>
            <a:br>
              <a:rPr lang="ru-RU" sz="3400" b="1">
                <a:solidFill>
                  <a:srgbClr val="262626"/>
                </a:solidFill>
              </a:rPr>
            </a:br>
            <a:endParaRPr lang="ru-KZ" sz="3400">
              <a:solidFill>
                <a:srgbClr val="262626"/>
              </a:solidFill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09753F88-52B5-5B63-3DFE-C8918C6ED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6865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5163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A61AF-EC42-AE99-7FC0-46B290C2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Қорытынды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E3568-3AC8-3015-5238-D15EFFC77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алғанда</a:t>
            </a:r>
            <a:r>
              <a:rPr lang="ru-RU" dirty="0"/>
              <a:t>, электрофизиология </a:t>
            </a:r>
            <a:r>
              <a:rPr lang="ru-RU" dirty="0" err="1"/>
              <a:t>биоинженерлерге</a:t>
            </a:r>
            <a:r>
              <a:rPr lang="ru-RU" dirty="0"/>
              <a:t> </a:t>
            </a:r>
            <a:r>
              <a:rPr lang="ru-RU" dirty="0" err="1"/>
              <a:t>биоэлектрлік</a:t>
            </a:r>
            <a:r>
              <a:rPr lang="ru-RU" dirty="0"/>
              <a:t> </a:t>
            </a:r>
            <a:r>
              <a:rPr lang="ru-RU" dirty="0" err="1"/>
              <a:t>процестерді</a:t>
            </a:r>
            <a:r>
              <a:rPr lang="ru-RU" dirty="0"/>
              <a:t> </a:t>
            </a:r>
            <a:r>
              <a:rPr lang="ru-RU" dirty="0" err="1"/>
              <a:t>түсіну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манипуляциялау</a:t>
            </a:r>
            <a:r>
              <a:rPr lang="ru-RU" dirty="0"/>
              <a:t>, </a:t>
            </a:r>
            <a:r>
              <a:rPr lang="ru-RU" dirty="0" err="1"/>
              <a:t>инновациялық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шешімдерді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пациенттердің</a:t>
            </a:r>
            <a:r>
              <a:rPr lang="ru-RU" dirty="0"/>
              <a:t>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сүру</a:t>
            </a:r>
            <a:r>
              <a:rPr lang="ru-RU" dirty="0"/>
              <a:t> </a:t>
            </a:r>
            <a:r>
              <a:rPr lang="ru-RU" dirty="0" err="1"/>
              <a:t>сапасын</a:t>
            </a:r>
            <a:r>
              <a:rPr lang="ru-RU" dirty="0"/>
              <a:t> </a:t>
            </a:r>
            <a:r>
              <a:rPr lang="ru-RU" dirty="0" err="1"/>
              <a:t>жақсарту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мүмкіндіктерді</a:t>
            </a:r>
            <a:r>
              <a:rPr lang="ru-RU" dirty="0"/>
              <a:t> </a:t>
            </a:r>
            <a:r>
              <a:rPr lang="ru-RU" dirty="0" err="1"/>
              <a:t>ашу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қуатты</a:t>
            </a:r>
            <a:r>
              <a:rPr lang="ru-RU" dirty="0"/>
              <a:t> </a:t>
            </a:r>
            <a:r>
              <a:rPr lang="ru-RU" dirty="0" err="1"/>
              <a:t>құрал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7834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D3506-06D7-0749-54A3-7B6DACBB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1" err="1"/>
              <a:t>Электрофизиологияның</a:t>
            </a:r>
            <a:r>
              <a:rPr lang="ru-RU" sz="4100" b="1"/>
              <a:t> </a:t>
            </a:r>
            <a:r>
              <a:rPr lang="ru-RU" sz="4100" b="1" err="1"/>
              <a:t>мәні</a:t>
            </a:r>
            <a:br>
              <a:rPr lang="ru-RU" sz="4100" b="1"/>
            </a:br>
            <a:endParaRPr lang="ru-KZ" sz="4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76708-ED5D-FB08-AC09-844B4EB2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ru-RU" dirty="0"/>
              <a:t>Электрофизиология </a:t>
            </a:r>
            <a:r>
              <a:rPr lang="ru-RU" dirty="0" err="1"/>
              <a:t>жасуша</a:t>
            </a:r>
            <a:r>
              <a:rPr lang="ru-RU" dirty="0"/>
              <a:t> </a:t>
            </a:r>
            <a:r>
              <a:rPr lang="ru-RU" dirty="0" err="1"/>
              <a:t>мембранасы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өтетін</a:t>
            </a:r>
            <a:r>
              <a:rPr lang="ru-RU" dirty="0"/>
              <a:t> </a:t>
            </a:r>
            <a:r>
              <a:rPr lang="ru-RU" dirty="0" err="1"/>
              <a:t>иондық</a:t>
            </a:r>
            <a:r>
              <a:rPr lang="ru-RU" dirty="0"/>
              <a:t> </a:t>
            </a:r>
            <a:r>
              <a:rPr lang="ru-RU" dirty="0" err="1"/>
              <a:t>токтарды</a:t>
            </a:r>
            <a:r>
              <a:rPr lang="ru-RU" dirty="0"/>
              <a:t>, потенциал </a:t>
            </a:r>
            <a:r>
              <a:rPr lang="ru-RU" dirty="0" err="1"/>
              <a:t>айырмашылығын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жүйке</a:t>
            </a:r>
            <a:r>
              <a:rPr lang="ru-RU" dirty="0"/>
              <a:t> мен </a:t>
            </a:r>
            <a:r>
              <a:rPr lang="ru-RU" dirty="0" err="1"/>
              <a:t>бұлшықет</a:t>
            </a:r>
            <a:r>
              <a:rPr lang="ru-RU" dirty="0"/>
              <a:t> </a:t>
            </a:r>
            <a:r>
              <a:rPr lang="ru-RU" dirty="0" err="1"/>
              <a:t>жасушаларының</a:t>
            </a:r>
            <a:r>
              <a:rPr lang="ru-RU" dirty="0"/>
              <a:t> </a:t>
            </a:r>
            <a:r>
              <a:rPr lang="ru-RU" dirty="0" err="1"/>
              <a:t>қозғыштығын</a:t>
            </a:r>
            <a:r>
              <a:rPr lang="ru-RU" dirty="0"/>
              <a:t> </a:t>
            </a:r>
            <a:r>
              <a:rPr lang="ru-RU" dirty="0" err="1"/>
              <a:t>зерттейді</a:t>
            </a:r>
            <a:r>
              <a:rPr lang="ru-RU" dirty="0"/>
              <a:t>. Бұл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ағзадағы</a:t>
            </a:r>
            <a:r>
              <a:rPr lang="ru-RU" dirty="0"/>
              <a:t> </a:t>
            </a:r>
            <a:r>
              <a:rPr lang="ru-RU" dirty="0" err="1"/>
              <a:t>электрлік</a:t>
            </a:r>
            <a:r>
              <a:rPr lang="ru-RU" dirty="0"/>
              <a:t> </a:t>
            </a:r>
            <a:r>
              <a:rPr lang="ru-RU" dirty="0" err="1"/>
              <a:t>процестерді</a:t>
            </a:r>
            <a:r>
              <a:rPr lang="ru-RU" dirty="0"/>
              <a:t> </a:t>
            </a:r>
            <a:r>
              <a:rPr lang="ru-RU" dirty="0" err="1"/>
              <a:t>түсінуге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техникалық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басқаруға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  <a:p>
            <a:endParaRPr lang="ru-KZ" dirty="0"/>
          </a:p>
        </p:txBody>
      </p:sp>
      <p:pic>
        <p:nvPicPr>
          <p:cNvPr id="1026" name="Picture 2" descr="Электрофизиологические методы диагностики | Центр &quot;НЕЙРО&quot;">
            <a:extLst>
              <a:ext uri="{FF2B5EF4-FFF2-40B4-BE49-F238E27FC236}">
                <a16:creationId xmlns:a16="http://schemas.microsoft.com/office/drawing/2014/main" id="{1C1B3590-D5B0-1523-8E4E-163C9F8C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7" b="2"/>
          <a:stretch>
            <a:fillRect/>
          </a:stretch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8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56" name="Rectangle 205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7" name="Group 205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58" name="Picture 205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59" name="Rectangle 205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KZ"/>
              </a:p>
            </p:txBody>
          </p:sp>
          <p:pic>
            <p:nvPicPr>
              <p:cNvPr id="2060" name="Picture 205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061" name="Picture 206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ЭФИ глаз">
            <a:extLst>
              <a:ext uri="{FF2B5EF4-FFF2-40B4-BE49-F238E27FC236}">
                <a16:creationId xmlns:a16="http://schemas.microsoft.com/office/drawing/2014/main" id="{EC6E5519-1257-42AD-350A-1EC324BA9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r="2967" b="-2"/>
          <a:stretch>
            <a:fillRect/>
          </a:stretch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7C081-7AFF-FCD2-85B5-D84BC33B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err="1"/>
              <a:t>Электрофизиологиялық</a:t>
            </a:r>
            <a:r>
              <a:rPr lang="ru-RU" sz="2000"/>
              <a:t> </a:t>
            </a:r>
            <a:r>
              <a:rPr lang="ru-RU" sz="2000" err="1"/>
              <a:t>зерттеулер</a:t>
            </a:r>
            <a:r>
              <a:rPr lang="ru-RU" sz="2000"/>
              <a:t> </a:t>
            </a:r>
            <a:r>
              <a:rPr lang="ru-RU" sz="2000" err="1"/>
              <a:t>жүректің</a:t>
            </a:r>
            <a:r>
              <a:rPr lang="ru-RU" sz="2000"/>
              <a:t> (ЭКГ)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мидың</a:t>
            </a:r>
            <a:r>
              <a:rPr lang="ru-RU" sz="2000"/>
              <a:t> (ЭЭГ) </a:t>
            </a:r>
            <a:r>
              <a:rPr lang="ru-RU" sz="2000" err="1"/>
              <a:t>электрлік</a:t>
            </a:r>
            <a:r>
              <a:rPr lang="ru-RU" sz="2000"/>
              <a:t> </a:t>
            </a:r>
            <a:r>
              <a:rPr lang="ru-RU" sz="2000" err="1"/>
              <a:t>белсенділігін</a:t>
            </a:r>
            <a:r>
              <a:rPr lang="ru-RU" sz="2000"/>
              <a:t> </a:t>
            </a:r>
            <a:r>
              <a:rPr lang="ru-RU" sz="2000" err="1"/>
              <a:t>жазуға</a:t>
            </a:r>
            <a:r>
              <a:rPr lang="ru-RU" sz="2000"/>
              <a:t>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талдауға</a:t>
            </a:r>
            <a:r>
              <a:rPr lang="ru-RU" sz="2000"/>
              <a:t> </a:t>
            </a:r>
            <a:r>
              <a:rPr lang="ru-RU" sz="2000" err="1"/>
              <a:t>арналған</a:t>
            </a:r>
            <a:r>
              <a:rPr lang="ru-RU" sz="2000"/>
              <a:t> </a:t>
            </a:r>
            <a:r>
              <a:rPr lang="ru-RU" sz="2000" err="1"/>
              <a:t>құрылғыларды</a:t>
            </a:r>
            <a:r>
              <a:rPr lang="ru-RU" sz="2000"/>
              <a:t>, </a:t>
            </a:r>
            <a:r>
              <a:rPr lang="ru-RU" sz="2000" err="1"/>
              <a:t>имплантацияланатын</a:t>
            </a:r>
            <a:r>
              <a:rPr lang="ru-RU" sz="2000"/>
              <a:t> </a:t>
            </a:r>
            <a:r>
              <a:rPr lang="ru-RU" sz="2000" err="1"/>
              <a:t>кардиостимуляторларды</a:t>
            </a:r>
            <a:r>
              <a:rPr lang="ru-RU" sz="2000"/>
              <a:t>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нейрондық</a:t>
            </a:r>
            <a:r>
              <a:rPr lang="ru-RU" sz="2000"/>
              <a:t> </a:t>
            </a:r>
            <a:r>
              <a:rPr lang="ru-RU" sz="2000" err="1"/>
              <a:t>интерфейстерді</a:t>
            </a:r>
            <a:r>
              <a:rPr lang="ru-RU" sz="2000"/>
              <a:t> </a:t>
            </a:r>
            <a:r>
              <a:rPr lang="ru-RU" sz="2000" err="1"/>
              <a:t>жасауға</a:t>
            </a:r>
            <a:r>
              <a:rPr lang="ru-RU" sz="2000"/>
              <a:t> </a:t>
            </a:r>
            <a:r>
              <a:rPr lang="ru-RU" sz="2000" err="1"/>
              <a:t>мүмкіндік</a:t>
            </a:r>
            <a:r>
              <a:rPr lang="ru-RU" sz="2000"/>
              <a:t> </a:t>
            </a:r>
            <a:r>
              <a:rPr lang="ru-RU" sz="2000" err="1"/>
              <a:t>берді</a:t>
            </a:r>
            <a:r>
              <a:rPr lang="ru-RU" sz="2000"/>
              <a:t>, </a:t>
            </a:r>
            <a:r>
              <a:rPr lang="ru-RU" sz="2000" err="1"/>
              <a:t>олардың</a:t>
            </a:r>
            <a:r>
              <a:rPr lang="ru-RU" sz="2000"/>
              <a:t> </a:t>
            </a:r>
            <a:r>
              <a:rPr lang="ru-RU" sz="2000" err="1"/>
              <a:t>барлығы</a:t>
            </a:r>
            <a:r>
              <a:rPr lang="ru-RU" sz="2000"/>
              <a:t> </a:t>
            </a:r>
            <a:r>
              <a:rPr lang="ru-RU" sz="2000" err="1"/>
              <a:t>әртүрлі</a:t>
            </a:r>
            <a:r>
              <a:rPr lang="ru-RU" sz="2000"/>
              <a:t> </a:t>
            </a:r>
            <a:r>
              <a:rPr lang="ru-RU" sz="2000" err="1"/>
              <a:t>ауруларды</a:t>
            </a:r>
            <a:r>
              <a:rPr lang="ru-RU" sz="2000"/>
              <a:t> </a:t>
            </a:r>
            <a:r>
              <a:rPr lang="ru-RU" sz="2000" err="1"/>
              <a:t>диагностикалау</a:t>
            </a:r>
            <a:r>
              <a:rPr lang="ru-RU" sz="2000"/>
              <a:t>, </a:t>
            </a:r>
            <a:r>
              <a:rPr lang="ru-RU" sz="2000" err="1"/>
              <a:t>бақылау</a:t>
            </a:r>
            <a:r>
              <a:rPr lang="ru-RU" sz="2000"/>
              <a:t>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емдеуді</a:t>
            </a:r>
            <a:r>
              <a:rPr lang="ru-RU" sz="2000"/>
              <a:t> </a:t>
            </a:r>
            <a:r>
              <a:rPr lang="ru-RU" sz="2000" err="1"/>
              <a:t>жақсартуға</a:t>
            </a:r>
            <a:r>
              <a:rPr lang="ru-RU" sz="2000"/>
              <a:t> </a:t>
            </a:r>
            <a:r>
              <a:rPr lang="ru-RU" sz="2000" err="1"/>
              <a:t>ықпал</a:t>
            </a:r>
            <a:r>
              <a:rPr lang="ru-RU" sz="2000"/>
              <a:t> </a:t>
            </a:r>
            <a:r>
              <a:rPr lang="ru-RU" sz="2000" err="1"/>
              <a:t>етеді</a:t>
            </a:r>
            <a:r>
              <a:rPr lang="ru-RU" sz="2000"/>
              <a:t>.</a:t>
            </a:r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16862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3145A-E78C-39BD-A0D8-43DE6FD9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ru-RU" sz="2100">
                <a:solidFill>
                  <a:srgbClr val="262626"/>
                </a:solidFill>
              </a:rPr>
              <a:t>Медициналық биоинженериядағы негізгі қолдану бағыттары</a:t>
            </a:r>
            <a:endParaRPr lang="ru-KZ" sz="210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1F9354F-9C03-A372-E1C7-51C8BDF9F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02195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01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8E413-5B0D-B67A-CFAD-312623A4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ru-RU" sz="2400" b="1">
                <a:solidFill>
                  <a:srgbClr val="262626"/>
                </a:solidFill>
              </a:rPr>
              <a:t>Диагностикада:</a:t>
            </a:r>
            <a:br>
              <a:rPr lang="ru-RU" sz="2400">
                <a:solidFill>
                  <a:srgbClr val="262626"/>
                </a:solidFill>
              </a:rPr>
            </a:br>
            <a:endParaRPr lang="ru-KZ" sz="240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46B1575-66BB-078F-ED1E-4552B8B15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46621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25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4CD981C6-3EC5-4C3F-97F0-FE195DDA3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04" name="Rectangle 4103">
              <a:extLst>
                <a:ext uri="{FF2B5EF4-FFF2-40B4-BE49-F238E27FC236}">
                  <a16:creationId xmlns:a16="http://schemas.microsoft.com/office/drawing/2014/main" id="{093D8CF8-345C-4770-ACE7-5B9922492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5" name="Group 4104">
              <a:extLst>
                <a:ext uri="{FF2B5EF4-FFF2-40B4-BE49-F238E27FC236}">
                  <a16:creationId xmlns:a16="http://schemas.microsoft.com/office/drawing/2014/main" id="{71AADDD6-E336-430F-A143-E1449FFBD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106" name="Picture 4105">
                <a:extLst>
                  <a:ext uri="{FF2B5EF4-FFF2-40B4-BE49-F238E27FC236}">
                    <a16:creationId xmlns:a16="http://schemas.microsoft.com/office/drawing/2014/main" id="{D3D05261-D481-47F2-AC96-E7DCF933D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107" name="Rectangle 4106">
                <a:extLst>
                  <a:ext uri="{FF2B5EF4-FFF2-40B4-BE49-F238E27FC236}">
                    <a16:creationId xmlns:a16="http://schemas.microsoft.com/office/drawing/2014/main" id="{A64A2D2E-27E9-4C54-AD41-D18C3AE90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KZ"/>
              </a:p>
            </p:txBody>
          </p:sp>
          <p:pic>
            <p:nvPicPr>
              <p:cNvPr id="4108" name="Picture 4107">
                <a:extLst>
                  <a:ext uri="{FF2B5EF4-FFF2-40B4-BE49-F238E27FC236}">
                    <a16:creationId xmlns:a16="http://schemas.microsoft.com/office/drawing/2014/main" id="{73335F48-A05B-443B-AB98-E17241148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109" name="Picture 4108">
                <a:extLst>
                  <a:ext uri="{FF2B5EF4-FFF2-40B4-BE49-F238E27FC236}">
                    <a16:creationId xmlns:a16="http://schemas.microsoft.com/office/drawing/2014/main" id="{4B1A363B-5FCE-4BA3-86EA-4A95DF5B3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BA7F0-1AB3-7AB1-52BA-320106D4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1"/>
              <a:t>ЭКГ-нің мәні</a:t>
            </a:r>
            <a:br>
              <a:rPr lang="ru-RU" sz="4100" b="1"/>
            </a:br>
            <a:endParaRPr lang="ru-KZ" sz="410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56202298-0030-4CC3-9BE1-94DE4227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Электрокардиография (ЭКГ) - это важно!">
            <a:extLst>
              <a:ext uri="{FF2B5EF4-FFF2-40B4-BE49-F238E27FC236}">
                <a16:creationId xmlns:a16="http://schemas.microsoft.com/office/drawing/2014/main" id="{A11A8C62-FCED-D9ED-481F-E4D161F9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887669"/>
            <a:ext cx="3876801" cy="29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23E9AB96-F9B3-463D-BA23-961C1B0E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3E2B9-BADF-C2B4-1D89-387EC14E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Жүрек әр соққан сайын электр импульстары пайда болады. Бұл импульстар жүрек бұлшықетінің жиырылуын тудырады және оларды теріге қойылған электродтар арқылы тіркеуге болады.</a:t>
            </a:r>
          </a:p>
          <a:p>
            <a:pPr>
              <a:lnSpc>
                <a:spcPct val="90000"/>
              </a:lnSpc>
            </a:pPr>
            <a:r>
              <a:rPr lang="ru-RU" sz="2200"/>
              <a:t>Электрокардиограф осы импульстарды </a:t>
            </a:r>
            <a:r>
              <a:rPr lang="ru-RU" sz="2200" b="1"/>
              <a:t>график түрінде</a:t>
            </a:r>
            <a:r>
              <a:rPr lang="ru-RU" sz="2200"/>
              <a:t> (толқындар мен тістер) көрсетеді.</a:t>
            </a:r>
          </a:p>
          <a:p>
            <a:pPr>
              <a:lnSpc>
                <a:spcPct val="90000"/>
              </a:lnSpc>
            </a:pPr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24349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39D109-2A9E-29AD-DF35-6E01BDDFC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289" y="804672"/>
            <a:ext cx="10024287" cy="48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1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8C5DD-380D-D273-0636-446E9E3F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1">
                <a:solidFill>
                  <a:srgbClr val="262626"/>
                </a:solidFill>
              </a:rPr>
              <a:t>ЭКГ не үшін қолданылады</a:t>
            </a:r>
            <a:br>
              <a:rPr lang="ru-RU" sz="4100" b="1">
                <a:solidFill>
                  <a:srgbClr val="262626"/>
                </a:solidFill>
              </a:rPr>
            </a:br>
            <a:endParaRPr lang="ru-KZ" sz="4100">
              <a:solidFill>
                <a:srgbClr val="262626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83F3386-1EF4-860B-7F94-9F47583B7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858207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1631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89</TotalTime>
  <Words>855</Words>
  <Application>Microsoft Office PowerPoint</Application>
  <PresentationFormat>Широкоэкранный</PresentationFormat>
  <Paragraphs>84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Garamond</vt:lpstr>
      <vt:lpstr>Натуральные материалы</vt:lpstr>
      <vt:lpstr>Медициналық биоинженериядағы электрофизиологияның маңызы</vt:lpstr>
      <vt:lpstr>Презентация PowerPoint</vt:lpstr>
      <vt:lpstr>Электрофизиологияның мәні </vt:lpstr>
      <vt:lpstr>Презентация PowerPoint</vt:lpstr>
      <vt:lpstr>Медициналық биоинженериядағы негізгі қолдану бағыттары</vt:lpstr>
      <vt:lpstr>Диагностикада: </vt:lpstr>
      <vt:lpstr>ЭКГ-нің мәні </vt:lpstr>
      <vt:lpstr>Презентация PowerPoint</vt:lpstr>
      <vt:lpstr>ЭКГ не үшін қолданылады </vt:lpstr>
      <vt:lpstr>ЭКГ түрлері </vt:lpstr>
      <vt:lpstr>ЭЭГ-нің мақсаты: </vt:lpstr>
      <vt:lpstr>ЭЭГ қалай жүргізіледі: </vt:lpstr>
      <vt:lpstr>Презентация PowerPoint</vt:lpstr>
      <vt:lpstr>ЭЭГ нәтижесін қолдану салалары: </vt:lpstr>
      <vt:lpstr>ЭМГ-ның мәні </vt:lpstr>
      <vt:lpstr>ЭМГ түрлері </vt:lpstr>
      <vt:lpstr>ЭМГ не үшін қолданылады </vt:lpstr>
      <vt:lpstr>ЭМГ нәтижелері нені көрсетеді </vt:lpstr>
      <vt:lpstr>Терапия мен емдеуде: </vt:lpstr>
      <vt:lpstr>Терапия: </vt:lpstr>
      <vt:lpstr>Жасанды биологиялық жүйелерде: </vt:lpstr>
      <vt:lpstr>Презентация PowerPoint</vt:lpstr>
      <vt:lpstr>Иондық каналдарды зерттеу: </vt:lpstr>
      <vt:lpstr>Ғылыми және инженерлік маңызы </vt:lpstr>
      <vt:lpstr>Қорытынды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Диас Суюнбай</dc:creator>
  <cp:lastModifiedBy>Диас Суюнбай</cp:lastModifiedBy>
  <cp:revision>12</cp:revision>
  <dcterms:created xsi:type="dcterms:W3CDTF">2025-10-06T09:11:27Z</dcterms:created>
  <dcterms:modified xsi:type="dcterms:W3CDTF">2025-10-06T10:40:49Z</dcterms:modified>
</cp:coreProperties>
</file>